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3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4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515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18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77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14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40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55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5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55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449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766D6-A20C-43FE-BE8B-CCD2BFB7173D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6E940-45E8-4BB4-B9DD-44B3E6835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22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914401"/>
            <a:ext cx="7848600" cy="2686050"/>
          </a:xfrm>
        </p:spPr>
        <p:txBody>
          <a:bodyPr>
            <a:normAutofit/>
          </a:bodyPr>
          <a:lstStyle/>
          <a:p>
            <a:r>
              <a:rPr lang="en-US" dirty="0" smtClean="0"/>
              <a:t>Hi </a:t>
            </a:r>
            <a:r>
              <a:rPr lang="en-US" baseline="30000" dirty="0" smtClean="0"/>
              <a:t>123</a:t>
            </a:r>
            <a:br>
              <a:rPr lang="en-US" baseline="30000" dirty="0" smtClean="0"/>
            </a:br>
            <a:r>
              <a:rPr lang="en-US" baseline="30000" dirty="0" smtClean="0"/>
              <a:t>hello </a:t>
            </a:r>
            <a:r>
              <a:rPr lang="en-US" baseline="-25000" dirty="0" smtClean="0"/>
              <a:t>123</a:t>
            </a:r>
            <a:br>
              <a:rPr lang="en-US" baseline="-25000" dirty="0" smtClean="0"/>
            </a:br>
            <a:r>
              <a:rPr lang="en-US" baseline="-25000" dirty="0" smtClean="0"/>
              <a:t>I am good</a:t>
            </a:r>
            <a:endParaRPr lang="en-US" baseline="-25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38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Hi 123 hello 123 I am good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 123 hello 123</dc:title>
  <dc:creator>Sneha Jagdale</dc:creator>
  <cp:lastModifiedBy>Sneha Jagdale</cp:lastModifiedBy>
  <cp:revision>2</cp:revision>
  <dcterms:created xsi:type="dcterms:W3CDTF">2014-09-25T08:01:34Z</dcterms:created>
  <dcterms:modified xsi:type="dcterms:W3CDTF">2014-09-25T09:22:35Z</dcterms:modified>
</cp:coreProperties>
</file>