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4"/><Relationship Target="docProps/core.xml" Type="http://schemas.openxmlformats.org/package/2006/relationships/metadata/core-properties" Id="rId3"/><Relationship Target="docProps/app.xml" Type="http://schemas.openxmlformats.org/officeDocument/2006/relationships/extended-properties" Id="rId2"/><Relationship Target="docProps/thumbnail.jpeg" Type="http://schemas.openxmlformats.org/package/2006/relationships/metadata/thumbnail" Id="rId1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r:id="rId5" id="2147483659"/>
  </p:sldMasterIdLst>
  <p:sldIdLst>
    <p:sldId r:id="rId6" id="256"/>
    <p:sldId r:id="rId7" id="257"/>
    <p:sldId r:id="rId8" id="258"/>
    <p:sldId r:id="rId9" id="259"/>
    <p:sldId r:id="rId10" id="260"/>
    <p:sldId r:id="rId11" id="261"/>
    <p:sldId r:id="rId12" id="262"/>
    <p:sldId r:id="rId13" id="263"/>
    <p:sldId r:id="rId14" id="264"/>
    <p:sldId r:id="rId15" id="265"/>
    <p:sldId r:id="rId16" id="266"/>
  </p:sldIdLst>
  <p:sldSz type="screen4x3" cx="9144000" cy="6858000"/>
  <p:notesSz cy="9144000" cx="6858000"/>
  <p:defaultTextStyle>
    <a:defPPr>
      <a:defRPr lang="en-US"/>
    </a:defPPr>
    <a:lvl1pPr rtl="0" marL="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rtl="0" marL="4572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rtl="0" marL="9144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rtl="0" marL="13716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rtl="0" marL="18288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rtl="0" marL="22860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rtl="0" marL="27432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rtl="0" marL="32004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rtl="0" marL="3657600" latinLnBrk="0" hangingPunct="1" eaLnBrk="1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Name="Medium Style 2 - Accent 1" styleId="{5C22544A-7EE6-4342-B048-85BDC9FD1C3A}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d="100" n="69"/>
          <a:sy d="100" n="69"/>
        </p:scale>
        <p:origin y="-84" x="-1404"/>
      </p:cViewPr>
      <p:guideLst>
        <p:guide pos="2160" orient="horz"/>
        <p:guide pos="2880"/>
      </p:guideLst>
    </p:cSldViewPr>
  </p:slideViewPr>
  <p:notesTextViewPr>
    <p:cViewPr>
      <p:scale>
        <a:sx d="1" n="1"/>
        <a:sy d="1" n="1"/>
      </p:scale>
      <p:origin y="0" x="0"/>
    </p:cViewPr>
  </p:notesTextViewPr>
  <p:gridSpacing cy="76200" cx="76200"/>
</p:viewPr>
</file>

<file path=ppt/_rels/presentation.xml.rels><?xml version="1.0" encoding="UTF-8" standalone="yes"?><Relationships xmlns="http://schemas.openxmlformats.org/package/2006/relationships"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8.xml" Type="http://schemas.openxmlformats.org/officeDocument/2006/relationships/slide" Id="rId13"/><Relationship Target="slides/slide7.xml" Type="http://schemas.openxmlformats.org/officeDocument/2006/relationships/slide" Id="rId12"/><Relationship Target="slides/slide6.xml" Type="http://schemas.openxmlformats.org/officeDocument/2006/relationships/slide" Id="rId11"/><Relationship Target="slides/slide5.xml" Type="http://schemas.openxmlformats.org/officeDocument/2006/relationships/slide" Id="rId10"/><Relationship Target="slides/slide4.xml" Type="http://schemas.openxmlformats.org/officeDocument/2006/relationships/slide" Id="rId9"/><Relationship Target="slides/slide3.xml" Type="http://schemas.openxmlformats.org/officeDocument/2006/relationships/slide" Id="rId8"/><Relationship Target="slides/slide2.xml" Type="http://schemas.openxmlformats.org/officeDocument/2006/relationships/slide" Id="rId7"/><Relationship Target="slides/slide1.xml" Type="http://schemas.openxmlformats.org/officeDocument/2006/relationships/slide" Id="rId6"/><Relationship Target="slideMasters/slideMaster1.xml" Type="http://schemas.openxmlformats.org/officeDocument/2006/relationships/slideMaster" Id="rId5"/><Relationship Target="tableStyles.xml" Type="http://schemas.openxmlformats.org/officeDocument/2006/relationships/tableStyles" Id="rId4"/><Relationship Target="presProps.xml" Type="http://schemas.openxmlformats.org/officeDocument/2006/relationships/presProps" Id="rId3"/><Relationship Target="viewProps.xml" Type="http://schemas.openxmlformats.org/officeDocument/2006/relationships/viewProps" Id="rId2"/><Relationship Target="theme/theme1.xml" Type="http://schemas.openxmlformats.org/officeDocument/2006/relationships/theme" Id="rId1"/></Relationships>
</file>

<file path=ppt/charts/_rels/chart1.xml.rels><?xml version="1.0" encoding="UTF-8" standalone="yes"?><Relationships xmlns="http://schemas.openxmlformats.org/package/2006/relationships"><Relationship Target="../embeddings/Microsoft_Excel_Worksheet1.xlsx" Type="http://schemas.openxmlformats.org/officeDocument/2006/relationships/package" Id="rId1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c:style val="2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47584"/>
        <c:axId val="35450816"/>
      </c:barChart>
      <c:catAx>
        <c:axId val="6147584"/>
        <c:scaling>
          <c:orientation val="minMax"/>
        </c:scaling>
        <c:delete val="0"/>
        <c:axPos val="b"/>
        <c:majorTickMark val="out"/>
        <c:minorTickMark val="none"/>
        <c:tickLblPos val="nextTo"/>
        <c:crossAx val="35450816"/>
        <c:crosses val="autoZero"/>
        <c:auto val="1"/>
        <c:noMultiLvlLbl val="0"/>
        <c:lblAlgn val="ctr"/>
        <c:lblOffset val="100"/>
      </c:catAx>
      <c:valAx>
        <c:axId val="35450816"/>
        <c:scaling>
          <c:orientation val="minMax"/>
        </c:scaling>
        <c:delete val="0"/>
        <c:axPos val="l"/>
        <c:majorGridlines/>
        <c:numFmt sourceLinked="1" formatCode="General"/>
        <c:majorTickMark val="out"/>
        <c:minorTickMark val="none"/>
        <c:tickLblPos val="nextTo"/>
        <c:crossAx val="6147584"/>
        <c:crosses val="autoZero"/>
        <c:crossBetween val="between"/>
      </c:valAx>
    </c:plotArea>
    <c:legend>
      <c:layout/>
      <c:overlay val="0"/>
      <c:legendPos val="r"/>
    </c:legend>
    <c:plotVisOnly val="1"/>
    <c:dispBlanksAs val="gap"/>
    <c:showDLblsOverMax val="0"/>
  </c:chart>
  <c:txPr>
    <a:bodyPr numCol="1"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7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8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9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0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1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 preserve="1">
  <p:cSld name="Title Slide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Group 42" id="43"/>
          <p:cNvGrpSpPr/>
          <p:nvPr/>
        </p:nvGrpSpPr>
        <p:grpSpPr>
          <a:xfrm>
            <a:off y="0" x="-382404"/>
            <a:ext cy="6858000" cx="9932332"/>
            <a:chOff y="0" x="-382404"/>
            <a:chExt cy="6858000" cx="9932332"/>
          </a:xfrm>
        </p:grpSpPr>
        <p:grpSp>
          <p:nvGrpSpPr>
            <p:cNvPr name="Group 44" id="44"/>
            <p:cNvGrpSpPr/>
            <p:nvPr/>
          </p:nvGrpSpPr>
          <p:grpSpPr>
            <a:xfrm>
              <a:off y="0" x="0"/>
              <a:ext cy="6858000" cx="9144000"/>
              <a:chOff y="0" x="0"/>
              <a:chExt cy="6858000" cx="9144000"/>
            </a:xfrm>
          </p:grpSpPr>
          <p:grpSp>
            <p:nvGrpSpPr>
              <p:cNvPr name="Group 4" id="70"/>
              <p:cNvGrpSpPr/>
              <p:nvPr/>
            </p:nvGrpSpPr>
            <p:grpSpPr>
              <a:xfrm>
                <a:off y="0" x="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114" id="115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2" id="116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3" id="117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5" id="71"/>
              <p:cNvGrpSpPr/>
              <p:nvPr/>
            </p:nvGrpSpPr>
            <p:grpSpPr>
              <a:xfrm>
                <a:off y="0" x="42291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4" id="85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5" id="86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113" id="114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9" id="73"/>
              <p:cNvGrpSpPr/>
              <p:nvPr/>
            </p:nvGrpSpPr>
            <p:grpSpPr>
              <a:xfrm rot="10800000">
                <a:off y="0" x="662940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77" id="78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78" id="79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0" id="81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name="Rectangle 74" id="75"/>
              <p:cNvSpPr/>
              <p:nvPr/>
            </p:nvSpPr>
            <p:spPr>
              <a:xfrm>
                <a:off y="0" x="3810000"/>
                <a:ext cy="6858000" cx="28194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5" id="76"/>
              <p:cNvSpPr/>
              <p:nvPr/>
            </p:nvSpPr>
            <p:spPr>
              <a:xfrm>
                <a:off y="0" x="2895600"/>
                <a:ext cy="6858000" cx="4572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6" id="77"/>
              <p:cNvSpPr/>
              <p:nvPr/>
            </p:nvSpPr>
            <p:spPr>
              <a:xfrm>
                <a:off y="0" x="3124200"/>
                <a:ext cy="6858000" cx="762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name="Freeform 44" id="45"/>
            <p:cNvSpPr/>
            <p:nvPr/>
          </p:nvSpPr>
          <p:spPr>
            <a:xfrm>
              <a:off y="5035138" x="-11875"/>
              <a:ext cy="1175655" cx="914400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1175655">
                  <a:moveTo>
                    <a:pt y="1116279" x="0"/>
                  </a:moveTo>
                  <a:cubicBezTo>
                    <a:pt y="1145967" x="493815"/>
                    <a:pt y="1175655" x="987631"/>
                    <a:pt y="1163780" x="1674420"/>
                  </a:cubicBezTo>
                  <a:cubicBezTo>
                    <a:pt y="1151905" x="2361209"/>
                    <a:pt y="1138050" x="3204358"/>
                    <a:pt y="1045027" x="4120737"/>
                  </a:cubicBezTo>
                  <a:cubicBezTo>
                    <a:pt y="952004" x="5037116"/>
                    <a:pt y="779811" x="6335486"/>
                    <a:pt y="605640" x="7172696"/>
                  </a:cubicBezTo>
                  <a:cubicBezTo>
                    <a:pt y="431469" x="8009907"/>
                    <a:pt y="154379" x="8866910"/>
                    <a:pt y="0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7" id="48"/>
            <p:cNvSpPr/>
            <p:nvPr/>
          </p:nvSpPr>
          <p:spPr>
            <a:xfrm>
              <a:off y="3467595" x="-11875"/>
              <a:ext cy="890650" cx="914400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890650">
                  <a:moveTo>
                    <a:pt y="890650" x="0"/>
                  </a:moveTo>
                  <a:cubicBezTo>
                    <a:pt y="751114" x="263236"/>
                    <a:pt y="611579" x="526472"/>
                    <a:pt y="475013" x="1045028"/>
                  </a:cubicBezTo>
                  <a:cubicBezTo>
                    <a:pt y="338447" x="1563584"/>
                    <a:pt y="138545" x="2299855"/>
                    <a:pt y="71252" x="3111335"/>
                  </a:cubicBezTo>
                  <a:cubicBezTo>
                    <a:pt y="3959" x="3922815"/>
                    <a:pt y="0" x="4908467"/>
                    <a:pt y="71252" x="5913911"/>
                  </a:cubicBezTo>
                  <a:cubicBezTo>
                    <a:pt y="142504" x="6919355"/>
                    <a:pt y="427512" x="8595756"/>
                    <a:pt y="498764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8" id="49"/>
            <p:cNvSpPr/>
            <p:nvPr/>
          </p:nvSpPr>
          <p:spPr>
            <a:xfrm>
              <a:off y="5640779" x="-23751"/>
              <a:ext cy="1211283" cx="3004457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</a:cxnLst>
              <a:rect t="t" r="r" l="l" b="b"/>
              <a:pathLst>
                <a:path w="3004457" h="1211283">
                  <a:moveTo>
                    <a:pt y="0" x="0"/>
                  </a:moveTo>
                  <a:cubicBezTo>
                    <a:pt y="501732" x="1103415"/>
                    <a:pt y="1003465" x="2206831"/>
                    <a:pt y="1211283" x="3004457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0" id="51"/>
            <p:cNvSpPr/>
            <p:nvPr/>
          </p:nvSpPr>
          <p:spPr>
            <a:xfrm>
              <a:off y="5284519" x="-11875"/>
              <a:ext cy="1478478" cx="9144000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9144000" h="1478478">
                  <a:moveTo>
                    <a:pt y="0" x="0"/>
                  </a:moveTo>
                  <a:cubicBezTo>
                    <a:pt y="99951" x="285997"/>
                    <a:pt y="199902" x="571995"/>
                    <a:pt y="344385" x="1104405"/>
                  </a:cubicBezTo>
                  <a:cubicBezTo>
                    <a:pt y="488868" x="1636815"/>
                    <a:pt y="710541" x="2432462"/>
                    <a:pt y="866899" x="3194462"/>
                  </a:cubicBezTo>
                  <a:cubicBezTo>
                    <a:pt y="1023258" x="3956462"/>
                    <a:pt y="1185554" x="4920343"/>
                    <a:pt y="1282536" x="5676405"/>
                  </a:cubicBezTo>
                  <a:cubicBezTo>
                    <a:pt y="1379518" x="6432467"/>
                    <a:pt y="1419102" x="7247906"/>
                    <a:pt y="1448790" x="7730836"/>
                  </a:cubicBezTo>
                  <a:cubicBezTo>
                    <a:pt y="1478478" x="8213766"/>
                    <a:pt y="1464623" x="8338457"/>
                    <a:pt y="1460665" x="8573984"/>
                  </a:cubicBezTo>
                  <a:cubicBezTo>
                    <a:pt y="1456707" x="8809511"/>
                    <a:pt y="1440873" x="8976755"/>
                    <a:pt y="1425039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1" id="52"/>
            <p:cNvSpPr/>
            <p:nvPr/>
          </p:nvSpPr>
          <p:spPr>
            <a:xfrm>
              <a:off y="5132120" x="2137558"/>
              <a:ext cy="1719942" cx="6982691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  <a:cxn ang="0">
                  <a:pos y="connsiteY7" x="connsiteX7"/>
                </a:cxn>
                <a:cxn ang="0">
                  <a:pos y="connsiteY8" x="connsiteX8"/>
                </a:cxn>
                <a:cxn ang="0">
                  <a:pos y="connsiteY9" x="connsiteX9"/>
                </a:cxn>
                <a:cxn ang="0">
                  <a:pos y="connsiteY10" x="connsiteX10"/>
                </a:cxn>
              </a:cxnLst>
              <a:rect t="t" r="r" l="l" b="b"/>
              <a:pathLst>
                <a:path w="6982691" h="1719942">
                  <a:moveTo>
                    <a:pt y="1719942" x="0"/>
                  </a:moveTo>
                  <a:cubicBezTo>
                    <a:pt y="1536864" x="162296"/>
                    <a:pt y="1353787" x="324592"/>
                    <a:pt y="1185553" x="546265"/>
                  </a:cubicBezTo>
                  <a:cubicBezTo>
                    <a:pt y="1017319" x="767938"/>
                    <a:pt y="835231" x="1074718"/>
                    <a:pt y="710540" x="1330037"/>
                  </a:cubicBezTo>
                  <a:cubicBezTo>
                    <a:pt y="585849" x="1585356"/>
                    <a:pt y="530430" x="1741715"/>
                    <a:pt y="437407" x="2078182"/>
                  </a:cubicBezTo>
                  <a:cubicBezTo>
                    <a:pt y="344384" x="2414649"/>
                    <a:pt y="213755" x="3028208"/>
                    <a:pt y="152399" x="3348842"/>
                  </a:cubicBezTo>
                  <a:cubicBezTo>
                    <a:pt y="91043" x="3669476"/>
                    <a:pt y="93022" x="3718957"/>
                    <a:pt y="69272" x="4001985"/>
                  </a:cubicBezTo>
                  <a:cubicBezTo>
                    <a:pt y="45522" x="4285013"/>
                    <a:pt y="19792" x="4732317"/>
                    <a:pt y="9896" x="5047013"/>
                  </a:cubicBezTo>
                  <a:cubicBezTo>
                    <a:pt y="0" x="5361709"/>
                    <a:pt y="9896" x="5890161"/>
                    <a:pt y="9896" x="5890161"/>
                  </a:cubicBezTo>
                  <a:lnTo>
                    <a:pt y="9896" x="6495803"/>
                  </a:lnTo>
                  <a:cubicBezTo>
                    <a:pt y="13854" x="6664037"/>
                    <a:pt y="27708" x="6818416"/>
                    <a:pt y="33646" x="6899564"/>
                  </a:cubicBezTo>
                  <a:cubicBezTo>
                    <a:pt y="39584" x="6980712"/>
                    <a:pt y="37605" x="6953003"/>
                    <a:pt y="45522" x="6982691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2" id="53"/>
            <p:cNvSpPr/>
            <p:nvPr/>
          </p:nvSpPr>
          <p:spPr>
            <a:xfrm rot="1800000">
              <a:off y="2859252" x="29961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3" id="54"/>
            <p:cNvSpPr/>
            <p:nvPr/>
          </p:nvSpPr>
          <p:spPr>
            <a:xfrm rot="1800000">
              <a:off y="4126078" x="37200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4" id="55"/>
            <p:cNvSpPr/>
            <p:nvPr/>
          </p:nvSpPr>
          <p:spPr>
            <a:xfrm rot="1800000">
              <a:off y="1592427" x="372959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5" id="56"/>
            <p:cNvSpPr/>
            <p:nvPr/>
          </p:nvSpPr>
          <p:spPr>
            <a:xfrm rot="1800000">
              <a:off y="325603" x="297711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6" id="57"/>
            <p:cNvSpPr/>
            <p:nvPr/>
          </p:nvSpPr>
          <p:spPr>
            <a:xfrm rot="1800000">
              <a:off y="5383378" x="4463014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7" id="58"/>
            <p:cNvSpPr/>
            <p:nvPr/>
          </p:nvSpPr>
          <p:spPr>
            <a:xfrm rot="1800000">
              <a:off y="4201528" x="-382404"/>
              <a:ext cy="1388236" cx="1261499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61499" h="1388236">
                  <a:moveTo>
                    <a:pt y="105098" x="0"/>
                  </a:moveTo>
                  <a:lnTo>
                    <a:pt y="0" x="56357"/>
                  </a:lnTo>
                  <a:lnTo>
                    <a:pt y="0" x="865241"/>
                  </a:lnTo>
                  <a:lnTo>
                    <a:pt y="694118" x="1261499"/>
                  </a:lnTo>
                  <a:lnTo>
                    <a:pt y="1388236" x="865241"/>
                  </a:lnTo>
                  <a:lnTo>
                    <a:pt y="1387893" x="744578"/>
                  </a:lnTo>
                  <a:lnTo>
                    <a:pt y="105098" x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8" id="59"/>
            <p:cNvSpPr/>
            <p:nvPr/>
          </p:nvSpPr>
          <p:spPr>
            <a:xfrm rot="1800000">
              <a:off y="5402429" x="243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9" id="60"/>
            <p:cNvSpPr/>
            <p:nvPr/>
          </p:nvSpPr>
          <p:spPr>
            <a:xfrm rot="1800000">
              <a:off y="2849728" x="5294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0" id="61"/>
            <p:cNvSpPr/>
            <p:nvPr/>
          </p:nvSpPr>
          <p:spPr>
            <a:xfrm rot="1800000">
              <a:off y="4126077" x="77684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1" id="62"/>
            <p:cNvSpPr/>
            <p:nvPr/>
          </p:nvSpPr>
          <p:spPr>
            <a:xfrm rot="1800000">
              <a:off y="5411953" x="15102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2" id="63"/>
            <p:cNvSpPr/>
            <p:nvPr/>
          </p:nvSpPr>
          <p:spPr>
            <a:xfrm rot="1800000">
              <a:off y="2859252" x="15293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3" id="64"/>
            <p:cNvSpPr/>
            <p:nvPr/>
          </p:nvSpPr>
          <p:spPr>
            <a:xfrm rot="1800000">
              <a:off y="1563853" x="79589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4" id="65"/>
            <p:cNvSpPr/>
            <p:nvPr/>
          </p:nvSpPr>
          <p:spPr>
            <a:xfrm rot="1800000">
              <a:off y="4145128" x="680616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5" id="66"/>
            <p:cNvSpPr/>
            <p:nvPr/>
          </p:nvSpPr>
          <p:spPr>
            <a:xfrm rot="1800000">
              <a:off y="5421479" x="75491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6" id="67"/>
            <p:cNvSpPr/>
            <p:nvPr/>
          </p:nvSpPr>
          <p:spPr>
            <a:xfrm rot="1800000">
              <a:off y="2868778" x="7549117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67" id="68"/>
            <p:cNvSpPr/>
            <p:nvPr/>
          </p:nvSpPr>
          <p:spPr>
            <a:xfrm rot="1800000">
              <a:off y="4055629" x="8306521"/>
              <a:ext cy="1388236" cx="1243407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3407" h="1388236">
                  <a:moveTo>
                    <a:pt y="694118" x="0"/>
                  </a:moveTo>
                  <a:lnTo>
                    <a:pt y="0" x="396258"/>
                  </a:lnTo>
                  <a:lnTo>
                    <a:pt y="4016" x="474029"/>
                  </a:lnTo>
                  <a:lnTo>
                    <a:pt y="1325983" x="1243407"/>
                  </a:lnTo>
                  <a:lnTo>
                    <a:pt y="1388236" x="1205142"/>
                  </a:lnTo>
                  <a:lnTo>
                    <a:pt y="1388236" x="396258"/>
                  </a:lnTo>
                  <a:lnTo>
                    <a:pt y="694118" x="0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68" id="69"/>
            <p:cNvSpPr/>
            <p:nvPr/>
          </p:nvSpPr>
          <p:spPr>
            <a:xfrm rot="1800000">
              <a:off y="1511524" x="8306771"/>
              <a:ext cy="1388822" cx="1241871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1871" h="1388822">
                  <a:moveTo>
                    <a:pt y="694704" x="0"/>
                  </a:moveTo>
                  <a:lnTo>
                    <a:pt y="586" x="396258"/>
                  </a:lnTo>
                  <a:lnTo>
                    <a:pt y="0" x="482002"/>
                  </a:lnTo>
                  <a:lnTo>
                    <a:pt y="1323912" x="1241871"/>
                  </a:lnTo>
                  <a:lnTo>
                    <a:pt y="1388822" x="1205142"/>
                  </a:lnTo>
                  <a:lnTo>
                    <a:pt y="1388822" x="396258"/>
                  </a:lnTo>
                  <a:lnTo>
                    <a:pt y="694704" x="0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</p:grpSp>
      <p:sp>
        <p:nvSpPr>
          <p:cNvPr name="Rectangle 45" id="46"/>
          <p:cNvSpPr/>
          <p:nvPr/>
        </p:nvSpPr>
        <p:spPr>
          <a:xfrm>
            <a:off y="-21511" x="4561242"/>
            <a:ext cy="6271840" cx="3679116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46" id="47"/>
          <p:cNvSpPr/>
          <p:nvPr/>
        </p:nvSpPr>
        <p:spPr>
          <a:xfrm>
            <a:off y="-21511" x="4649096"/>
            <a:ext cy="2312889" cx="350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Title 1" id="2"/>
          <p:cNvSpPr>
            <a:spLocks noGrp="1"/>
          </p:cNvSpPr>
          <p:nvPr>
            <p:ph type="ctrTitle"/>
          </p:nvPr>
        </p:nvSpPr>
        <p:spPr>
          <a:xfrm>
            <a:off y="2708476" x="4733365"/>
            <a:ext cy="1702160" cx="3313355"/>
          </a:xfrm>
        </p:spPr>
        <p:txBody>
          <a:bodyPr numCol="1">
            <a:normAutofit/>
          </a:bodyPr>
          <a:lstStyle>
            <a:lvl1pPr>
              <a:defRPr sz="3600"/>
            </a:lvl1pPr>
          </a:lstStyle>
          <a:p>
            <a:r>
              <a:rPr smtClean="0" lang="en-US"/>
              <a:t>Click to edit Master title style</a:t>
            </a:r>
            <a:endParaRPr lang="en-US" dirty="0"/>
          </a:p>
        </p:txBody>
      </p:sp>
      <p:sp>
        <p:nvSpPr>
          <p:cNvPr name="Subtitle 2" id="3"/>
          <p:cNvSpPr>
            <a:spLocks noGrp="1"/>
          </p:cNvSpPr>
          <p:nvPr>
            <p:ph type="subTitle" idx="1"/>
          </p:nvPr>
        </p:nvSpPr>
        <p:spPr>
          <a:xfrm>
            <a:off y="4421080" x="4733365"/>
            <a:ext cy="1260629" cx="3309803"/>
          </a:xfrm>
        </p:spPr>
        <p:txBody>
          <a:bodyPr numCol="1">
            <a:normAutofit/>
          </a:bodyPr>
          <a:lstStyle>
            <a:lvl1pPr algn="l" marL="0" indent="0">
              <a:buNone/>
              <a:defRPr sz="1800">
                <a:solidFill>
                  <a:srgbClr val="424242"/>
                </a:solidFill>
              </a:defRPr>
            </a:lvl1pPr>
            <a:lvl2pPr algn="ctr" marL="4572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marL="9144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marL="13716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marL="18288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marL="22860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marL="27432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marL="32004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marL="3657600" indent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smtClean="0" lang="en-US"/>
              <a:t>Click to edit Master subtitle style</a:t>
            </a:r>
            <a:endParaRPr lang="en-US" dirty="0"/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10"/>
          </p:nvPr>
        </p:nvSpPr>
        <p:spPr>
          <a:xfrm>
            <a:off y="1516828" x="4738744"/>
            <a:ext cy="750981" cx="2133600"/>
          </a:xfrm>
        </p:spPr>
        <p:txBody>
          <a:bodyPr numCol="1" anchor="b"/>
          <a:lstStyle>
            <a:lvl1pPr algn="l">
              <a:defRPr sz="2400"/>
            </a:lvl1pPr>
          </a:lstStyle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Rectangle 49" id="50"/>
          <p:cNvSpPr/>
          <p:nvPr/>
        </p:nvSpPr>
        <p:spPr>
          <a:xfrm>
            <a:off y="6088284" x="4650889"/>
            <a:ext cy="81740" cx="35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11"/>
          </p:nvPr>
        </p:nvSpPr>
        <p:spPr>
          <a:xfrm>
            <a:off y="5719966" x="5303520"/>
            <a:ext cy="365125" cx="2831592"/>
          </a:xfrm>
        </p:spPr>
        <p:txBody>
          <a:bodyPr numCol="1"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12"/>
          </p:nvPr>
        </p:nvSpPr>
        <p:spPr>
          <a:xfrm>
            <a:off y="5719966" x="4649096"/>
            <a:ext cy="365125" cx="643666"/>
          </a:xfrm>
        </p:spPr>
        <p:txBody>
          <a:bodyPr numCol="1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  <p:sp>
        <p:nvSpPr>
          <p:cNvPr name="Rectangle 88" id="89"/>
          <p:cNvSpPr/>
          <p:nvPr/>
        </p:nvSpPr>
        <p:spPr>
          <a:xfrm>
            <a:off y="6088284" x="4650889"/>
            <a:ext cy="81740" cx="35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Content Placeholder 2" id="3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>
          <a:xfrm>
            <a:off y="2900829" x="1258645"/>
            <a:ext cy="1362075" cx="6637468"/>
          </a:xfrm>
        </p:spPr>
        <p:txBody>
          <a:bodyPr numCol="1" anchor="b"/>
          <a:lstStyle>
            <a:lvl1pPr algn="l">
              <a:defRPr sz="4000" baseline="0" cap="none" b="0"/>
            </a:lvl1pPr>
          </a:lstStyle>
          <a:p>
            <a:r>
              <a:rPr smtClean="0" lang="en-US"/>
              <a:t>Click to edit Master title style</a:t>
            </a:r>
            <a:endParaRPr lang="en-US" dirty="0"/>
          </a:p>
        </p:txBody>
      </p:sp>
      <p:sp>
        <p:nvSpPr>
          <p:cNvPr name="Text Placeholder 2" id="3"/>
          <p:cNvSpPr>
            <a:spLocks noGrp="1"/>
          </p:cNvSpPr>
          <p:nvPr>
            <p:ph type="body" idx="1"/>
          </p:nvPr>
        </p:nvSpPr>
        <p:spPr>
          <a:xfrm>
            <a:off y="4267200" x="1258645"/>
            <a:ext cy="1520413" cx="6637467"/>
          </a:xfrm>
        </p:spPr>
        <p:txBody>
          <a:bodyPr numCol="1"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smtClean="0" lang="en-US"/>
              <a:t>Click to edit Master text styles</a:t>
            </a:r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Date Placeholder 4" id="5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5" id="6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6" id="7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  <p:sp>
        <p:nvSpPr>
          <p:cNvPr name="Content Placeholder 8" id="9"/>
          <p:cNvSpPr>
            <a:spLocks noGrp="1"/>
          </p:cNvSpPr>
          <p:nvPr>
            <p:ph sz="quarter" idx="13"/>
          </p:nvPr>
        </p:nvSpPr>
        <p:spPr>
          <a:xfrm>
            <a:off y="2313432" x="1042416"/>
            <a:ext cy="3493008" cx="3419856"/>
          </a:xfrm>
        </p:spPr>
        <p:txBody>
          <a:bodyPr numCol="1"/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Content Placeholder 10" id="11"/>
          <p:cNvSpPr>
            <a:spLocks noGrp="1"/>
          </p:cNvSpPr>
          <p:nvPr>
            <p:ph sz="quarter" idx="14"/>
          </p:nvPr>
        </p:nvSpPr>
        <p:spPr>
          <a:xfrm>
            <a:off y="2313431" x="4645152"/>
            <a:ext cy="3493008" cx="3419856"/>
          </a:xfrm>
        </p:spPr>
        <p:txBody>
          <a:bodyPr numCol="1"/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Text Placeholder 2" id="3"/>
          <p:cNvSpPr>
            <a:spLocks noGrp="1"/>
          </p:cNvSpPr>
          <p:nvPr>
            <p:ph type="body" idx="1"/>
          </p:nvPr>
        </p:nvSpPr>
        <p:spPr>
          <a:xfrm>
            <a:off y="2316009" x="1412111"/>
            <a:ext cy="639762" cx="3057148"/>
          </a:xfrm>
        </p:spPr>
        <p:txBody>
          <a:bodyPr numCol="1"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smtClean="0" lang="en-US"/>
              <a:t>Click to edit Master text styles</a:t>
            </a:r>
          </a:p>
        </p:txBody>
      </p:sp>
      <p:sp>
        <p:nvSpPr>
          <p:cNvPr name="Content Placeholder 3" id="4"/>
          <p:cNvSpPr>
            <a:spLocks noGrp="1"/>
          </p:cNvSpPr>
          <p:nvPr>
            <p:ph sz="half" idx="2"/>
          </p:nvPr>
        </p:nvSpPr>
        <p:spPr>
          <a:xfrm>
            <a:off y="2974694" x="1041721"/>
            <a:ext cy="2835797" cx="3419856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Text Placeholder 4" id="5"/>
          <p:cNvSpPr>
            <a:spLocks noGrp="1"/>
          </p:cNvSpPr>
          <p:nvPr>
            <p:ph type="body" sz="quarter" idx="3"/>
          </p:nvPr>
        </p:nvSpPr>
        <p:spPr>
          <a:xfrm>
            <a:off y="2316010" x="5011837"/>
            <a:ext cy="639762" cx="3055717"/>
          </a:xfrm>
        </p:spPr>
        <p:txBody>
          <a:bodyPr numCol="1"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smtClean="0" lang="en-US"/>
              <a:t>Click to edit Master text styles</a:t>
            </a:r>
          </a:p>
        </p:txBody>
      </p:sp>
      <p:sp>
        <p:nvSpPr>
          <p:cNvPr name="Content Placeholder 5" id="6"/>
          <p:cNvSpPr>
            <a:spLocks noGrp="1"/>
          </p:cNvSpPr>
          <p:nvPr>
            <p:ph sz="quarter" idx="4"/>
          </p:nvPr>
        </p:nvSpPr>
        <p:spPr>
          <a:xfrm>
            <a:off y="2974694" x="4645152"/>
            <a:ext cy="2835797" cx="3419856"/>
          </a:xfrm>
        </p:spPr>
        <p:txBody>
          <a:bodyPr numCol="1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Date Placeholder 6" id="7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7" id="8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8" id="9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Date Placeholder 2" id="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3" id="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4" id="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 preserve="1">
  <p:cSld name="Blank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Date Placeholder 1" id="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2" id="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3" id="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  <p:sp>
        <p:nvSpPr>
          <p:cNvPr name="Picture Placeholder 5" id="6"/>
          <p:cNvSpPr>
            <a:spLocks noGrp="1"/>
          </p:cNvSpPr>
          <p:nvPr>
            <p:ph type="pic" sz="quarter" idx="13" hasCustomPrompt="1"/>
          </p:nvPr>
        </p:nvSpPr>
        <p:spPr>
          <a:xfrm>
            <a:off y="914400" x="685800"/>
            <a:ext cy="1600200" cx="2057400"/>
          </a:xfrm>
        </p:spPr>
        <p:txBody>
          <a:bodyPr numCol="1"/>
          <a:lstStyle>
            <a:lvl1pPr>
              <a:defRPr/>
            </a:lvl1pPr>
          </a:lstStyle>
          <a:p>
            <a:r>
              <a:rPr smtClean="0" lang="en-US" dirty="0"/>
              <a:t>Picture</a:t>
            </a:r>
            <a:endParaRPr lang="en-US" dirty="0"/>
          </a:p>
        </p:txBody>
      </p:sp>
      <p:sp>
        <p:nvSpPr>
          <p:cNvPr name="Content Placeholder 7" id="8"/>
          <p:cNvSpPr>
            <a:spLocks noGrp="1"/>
          </p:cNvSpPr>
          <p:nvPr>
            <p:ph sz="quarter" idx="14" hasCustomPrompt="1"/>
          </p:nvPr>
        </p:nvSpPr>
        <p:spPr>
          <a:xfrm>
            <a:off y="990600" x="2971800"/>
            <a:ext cy="1752600" cx="2362200"/>
          </a:xfrm>
        </p:spPr>
        <p:txBody>
          <a:bodyPr numCol="1"/>
          <a:lstStyle>
            <a:lvl1pPr>
              <a:defRPr/>
            </a:lvl1pPr>
          </a:lstStyle>
          <a:p>
            <a:pPr lvl="0"/>
            <a:r>
              <a:rPr smtClean="0" lang="en-US" dirty="0"/>
              <a:t>Content</a:t>
            </a:r>
          </a:p>
          <a:p>
            <a:pPr lvl="1"/>
            <a:r>
              <a:rPr smtClean="0" lang="en-US" dirty="0"/>
              <a:t>Second level</a:t>
            </a:r>
          </a:p>
          <a:p>
            <a:pPr lvl="2"/>
            <a:r>
              <a:rPr smtClean="0" lang="en-US" dirty="0"/>
              <a:t>Third level</a:t>
            </a:r>
          </a:p>
          <a:p>
            <a:pPr lvl="3"/>
            <a:r>
              <a:rPr smtClean="0" lang="en-US" dirty="0"/>
              <a:t>Fourth level</a:t>
            </a:r>
          </a:p>
          <a:p>
            <a:pPr lvl="4"/>
            <a:r>
              <a:rPr smtClean="0" lang="en-US" dirty="0"/>
              <a:t>Fifth level</a:t>
            </a:r>
            <a:endParaRPr lang="en-US" dirty="0"/>
          </a:p>
        </p:txBody>
      </p:sp>
      <p:sp>
        <p:nvSpPr>
          <p:cNvPr name="Chart Placeholder 9" id="10"/>
          <p:cNvSpPr>
            <a:spLocks noGrp="1"/>
          </p:cNvSpPr>
          <p:nvPr>
            <p:ph type="chart" sz="quarter" idx="15" hasCustomPrompt="1"/>
          </p:nvPr>
        </p:nvSpPr>
        <p:spPr>
          <a:xfrm>
            <a:off y="1143000" x="5791200"/>
            <a:ext cy="1905000" cx="2590800"/>
          </a:xfrm>
        </p:spPr>
        <p:txBody>
          <a:bodyPr numCol="1"/>
          <a:lstStyle>
            <a:lvl1pPr>
              <a:defRPr/>
            </a:lvl1pPr>
          </a:lstStyle>
          <a:p>
            <a:r>
              <a:rPr smtClean="0" lang="en-US" dirty="0"/>
              <a:t>Chart</a:t>
            </a:r>
            <a:endParaRPr lang="en-US" dirty="0"/>
          </a:p>
        </p:txBody>
      </p:sp>
      <p:sp>
        <p:nvSpPr>
          <p:cNvPr name="SmartArt Placeholder 11" id="12"/>
          <p:cNvSpPr>
            <a:spLocks noGrp="1"/>
          </p:cNvSpPr>
          <p:nvPr>
            <p:ph type="dgm" sz="quarter" idx="16" hasCustomPrompt="1"/>
          </p:nvPr>
        </p:nvSpPr>
        <p:spPr>
          <a:xfrm>
            <a:off y="3429000" x="685800"/>
            <a:ext cy="1676400" cx="2362200"/>
          </a:xfrm>
        </p:spPr>
        <p:txBody>
          <a:bodyPr numCol="1"/>
          <a:lstStyle>
            <a:lvl1pPr>
              <a:defRPr/>
            </a:lvl1pPr>
          </a:lstStyle>
          <a:p>
            <a:r>
              <a:rPr smtClean="0" lang="en-US" dirty="0"/>
              <a:t>Smart art</a:t>
            </a:r>
            <a:endParaRPr lang="en-US" dirty="0"/>
          </a:p>
        </p:txBody>
      </p:sp>
      <p:sp>
        <p:nvSpPr>
          <p:cNvPr name="Media Placeholder 13" id="14"/>
          <p:cNvSpPr>
            <a:spLocks noGrp="1"/>
          </p:cNvSpPr>
          <p:nvPr>
            <p:ph type="media" sz="quarter" idx="17" hasCustomPrompt="1"/>
          </p:nvPr>
        </p:nvSpPr>
        <p:spPr>
          <a:xfrm>
            <a:off y="3505200" x="3505200"/>
            <a:ext cy="1676400" cx="2286000"/>
          </a:xfrm>
        </p:spPr>
        <p:txBody>
          <a:bodyPr numCol="1"/>
          <a:lstStyle>
            <a:lvl1pPr>
              <a:defRPr/>
            </a:lvl1pPr>
          </a:lstStyle>
          <a:p>
            <a:r>
              <a:rPr smtClean="0" lang="en-US" dirty="0"/>
              <a:t>Media</a:t>
            </a:r>
            <a:endParaRPr lang="en-US" dirty="0"/>
          </a:p>
        </p:txBody>
      </p:sp>
      <p:sp>
        <p:nvSpPr>
          <p:cNvPr name="Title 14" id="15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ClipArt Placeholder 16" id="17"/>
          <p:cNvSpPr>
            <a:spLocks noGrp="1"/>
          </p:cNvSpPr>
          <p:nvPr>
            <p:ph type="clipArt" sz="quarter" idx="18" hasCustomPrompt="1"/>
          </p:nvPr>
        </p:nvSpPr>
        <p:spPr>
          <a:xfrm>
            <a:off y="3505200" x="6172200"/>
            <a:ext cy="1447800" cx="2362200"/>
          </a:xfrm>
        </p:spPr>
        <p:txBody>
          <a:bodyPr numCol="1"/>
          <a:lstStyle>
            <a:lvl1pPr>
              <a:defRPr/>
            </a:lvl1pPr>
          </a:lstStyle>
          <a:p>
            <a:r>
              <a:rPr smtClean="0" lang="en-US" dirty="0"/>
              <a:t>Clip art</a:t>
            </a:r>
          </a:p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showMasterSp="0" preserve="1">
  <p:cSld name="Content with Caption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Group 43" id="44"/>
          <p:cNvGrpSpPr/>
          <p:nvPr/>
        </p:nvGrpSpPr>
        <p:grpSpPr>
          <a:xfrm>
            <a:off y="0" x="-382404"/>
            <a:ext cy="6858000" cx="9932332"/>
            <a:chOff y="0" x="-382404"/>
            <a:chExt cy="6858000" cx="9932332"/>
          </a:xfrm>
        </p:grpSpPr>
        <p:grpSp>
          <p:nvGrpSpPr>
            <p:cNvPr name="Group 44" id="45"/>
            <p:cNvGrpSpPr/>
            <p:nvPr/>
          </p:nvGrpSpPr>
          <p:grpSpPr>
            <a:xfrm>
              <a:off y="0" x="0"/>
              <a:ext cy="6858000" cx="9144000"/>
              <a:chOff y="0" x="0"/>
              <a:chExt cy="6858000" cx="9144000"/>
            </a:xfrm>
          </p:grpSpPr>
          <p:grpSp>
            <p:nvGrpSpPr>
              <p:cNvPr name="Group 4" id="72"/>
              <p:cNvGrpSpPr/>
              <p:nvPr/>
            </p:nvGrpSpPr>
            <p:grpSpPr>
              <a:xfrm>
                <a:off y="0" x="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3" id="84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2" id="85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3" id="86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5" id="73"/>
              <p:cNvGrpSpPr/>
              <p:nvPr/>
            </p:nvGrpSpPr>
            <p:grpSpPr>
              <a:xfrm>
                <a:off y="0" x="42291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0" id="81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1" id="82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2" id="83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9" id="74"/>
              <p:cNvGrpSpPr/>
              <p:nvPr/>
            </p:nvGrpSpPr>
            <p:grpSpPr>
              <a:xfrm rot="10800000">
                <a:off y="0" x="662940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77" id="78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78" id="79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79" id="80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name="Rectangle 74" id="75"/>
              <p:cNvSpPr/>
              <p:nvPr/>
            </p:nvSpPr>
            <p:spPr>
              <a:xfrm>
                <a:off y="0" x="3810000"/>
                <a:ext cy="6858000" cx="28194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5" id="76"/>
              <p:cNvSpPr/>
              <p:nvPr/>
            </p:nvSpPr>
            <p:spPr>
              <a:xfrm>
                <a:off y="0" x="2895600"/>
                <a:ext cy="6858000" cx="4572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6" id="77"/>
              <p:cNvSpPr/>
              <p:nvPr/>
            </p:nvSpPr>
            <p:spPr>
              <a:xfrm>
                <a:off y="0" x="3124200"/>
                <a:ext cy="6858000" cx="762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name="Freeform 46" id="47"/>
            <p:cNvSpPr/>
            <p:nvPr/>
          </p:nvSpPr>
          <p:spPr>
            <a:xfrm>
              <a:off y="5035138" x="-11875"/>
              <a:ext cy="1175655" cx="914400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1175655">
                  <a:moveTo>
                    <a:pt y="1116279" x="0"/>
                  </a:moveTo>
                  <a:cubicBezTo>
                    <a:pt y="1145967" x="493815"/>
                    <a:pt y="1175655" x="987631"/>
                    <a:pt y="1163780" x="1674420"/>
                  </a:cubicBezTo>
                  <a:cubicBezTo>
                    <a:pt y="1151905" x="2361209"/>
                    <a:pt y="1138050" x="3204358"/>
                    <a:pt y="1045027" x="4120737"/>
                  </a:cubicBezTo>
                  <a:cubicBezTo>
                    <a:pt y="952004" x="5037116"/>
                    <a:pt y="779811" x="6335486"/>
                    <a:pt y="605640" x="7172696"/>
                  </a:cubicBezTo>
                  <a:cubicBezTo>
                    <a:pt y="431469" x="8009907"/>
                    <a:pt y="154379" x="8866910"/>
                    <a:pt y="0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7" id="48"/>
            <p:cNvSpPr/>
            <p:nvPr/>
          </p:nvSpPr>
          <p:spPr>
            <a:xfrm>
              <a:off y="3467595" x="-11875"/>
              <a:ext cy="890650" cx="914400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890650">
                  <a:moveTo>
                    <a:pt y="890650" x="0"/>
                  </a:moveTo>
                  <a:cubicBezTo>
                    <a:pt y="751114" x="263236"/>
                    <a:pt y="611579" x="526472"/>
                    <a:pt y="475013" x="1045028"/>
                  </a:cubicBezTo>
                  <a:cubicBezTo>
                    <a:pt y="338447" x="1563584"/>
                    <a:pt y="138545" x="2299855"/>
                    <a:pt y="71252" x="3111335"/>
                  </a:cubicBezTo>
                  <a:cubicBezTo>
                    <a:pt y="3959" x="3922815"/>
                    <a:pt y="0" x="4908467"/>
                    <a:pt y="71252" x="5913911"/>
                  </a:cubicBezTo>
                  <a:cubicBezTo>
                    <a:pt y="142504" x="6919355"/>
                    <a:pt y="427512" x="8595756"/>
                    <a:pt y="498764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8" id="49"/>
            <p:cNvSpPr/>
            <p:nvPr/>
          </p:nvSpPr>
          <p:spPr>
            <a:xfrm>
              <a:off y="5640779" x="-23751"/>
              <a:ext cy="1211283" cx="3004457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</a:cxnLst>
              <a:rect t="t" r="r" l="l" b="b"/>
              <a:pathLst>
                <a:path w="3004457" h="1211283">
                  <a:moveTo>
                    <a:pt y="0" x="0"/>
                  </a:moveTo>
                  <a:cubicBezTo>
                    <a:pt y="501732" x="1103415"/>
                    <a:pt y="1003465" x="2206831"/>
                    <a:pt y="1211283" x="3004457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9" id="50"/>
            <p:cNvSpPr/>
            <p:nvPr/>
          </p:nvSpPr>
          <p:spPr>
            <a:xfrm>
              <a:off y="5284519" x="-11875"/>
              <a:ext cy="1478478" cx="9144000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9144000" h="1478478">
                  <a:moveTo>
                    <a:pt y="0" x="0"/>
                  </a:moveTo>
                  <a:cubicBezTo>
                    <a:pt y="99951" x="285997"/>
                    <a:pt y="199902" x="571995"/>
                    <a:pt y="344385" x="1104405"/>
                  </a:cubicBezTo>
                  <a:cubicBezTo>
                    <a:pt y="488868" x="1636815"/>
                    <a:pt y="710541" x="2432462"/>
                    <a:pt y="866899" x="3194462"/>
                  </a:cubicBezTo>
                  <a:cubicBezTo>
                    <a:pt y="1023258" x="3956462"/>
                    <a:pt y="1185554" x="4920343"/>
                    <a:pt y="1282536" x="5676405"/>
                  </a:cubicBezTo>
                  <a:cubicBezTo>
                    <a:pt y="1379518" x="6432467"/>
                    <a:pt y="1419102" x="7247906"/>
                    <a:pt y="1448790" x="7730836"/>
                  </a:cubicBezTo>
                  <a:cubicBezTo>
                    <a:pt y="1478478" x="8213766"/>
                    <a:pt y="1464623" x="8338457"/>
                    <a:pt y="1460665" x="8573984"/>
                  </a:cubicBezTo>
                  <a:cubicBezTo>
                    <a:pt y="1456707" x="8809511"/>
                    <a:pt y="1440873" x="8976755"/>
                    <a:pt y="1425039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0" id="51"/>
            <p:cNvSpPr/>
            <p:nvPr/>
          </p:nvSpPr>
          <p:spPr>
            <a:xfrm>
              <a:off y="5132120" x="2137558"/>
              <a:ext cy="1719942" cx="6982691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  <a:cxn ang="0">
                  <a:pos y="connsiteY7" x="connsiteX7"/>
                </a:cxn>
                <a:cxn ang="0">
                  <a:pos y="connsiteY8" x="connsiteX8"/>
                </a:cxn>
                <a:cxn ang="0">
                  <a:pos y="connsiteY9" x="connsiteX9"/>
                </a:cxn>
                <a:cxn ang="0">
                  <a:pos y="connsiteY10" x="connsiteX10"/>
                </a:cxn>
              </a:cxnLst>
              <a:rect t="t" r="r" l="l" b="b"/>
              <a:pathLst>
                <a:path w="6982691" h="1719942">
                  <a:moveTo>
                    <a:pt y="1719942" x="0"/>
                  </a:moveTo>
                  <a:cubicBezTo>
                    <a:pt y="1536864" x="162296"/>
                    <a:pt y="1353787" x="324592"/>
                    <a:pt y="1185553" x="546265"/>
                  </a:cubicBezTo>
                  <a:cubicBezTo>
                    <a:pt y="1017319" x="767938"/>
                    <a:pt y="835231" x="1074718"/>
                    <a:pt y="710540" x="1330037"/>
                  </a:cubicBezTo>
                  <a:cubicBezTo>
                    <a:pt y="585849" x="1585356"/>
                    <a:pt y="530430" x="1741715"/>
                    <a:pt y="437407" x="2078182"/>
                  </a:cubicBezTo>
                  <a:cubicBezTo>
                    <a:pt y="344384" x="2414649"/>
                    <a:pt y="213755" x="3028208"/>
                    <a:pt y="152399" x="3348842"/>
                  </a:cubicBezTo>
                  <a:cubicBezTo>
                    <a:pt y="91043" x="3669476"/>
                    <a:pt y="93022" x="3718957"/>
                    <a:pt y="69272" x="4001985"/>
                  </a:cubicBezTo>
                  <a:cubicBezTo>
                    <a:pt y="45522" x="4285013"/>
                    <a:pt y="19792" x="4732317"/>
                    <a:pt y="9896" x="5047013"/>
                  </a:cubicBezTo>
                  <a:cubicBezTo>
                    <a:pt y="0" x="5361709"/>
                    <a:pt y="9896" x="5890161"/>
                    <a:pt y="9896" x="5890161"/>
                  </a:cubicBezTo>
                  <a:lnTo>
                    <a:pt y="9896" x="6495803"/>
                  </a:lnTo>
                  <a:cubicBezTo>
                    <a:pt y="13854" x="6664037"/>
                    <a:pt y="27708" x="6818416"/>
                    <a:pt y="33646" x="6899564"/>
                  </a:cubicBezTo>
                  <a:cubicBezTo>
                    <a:pt y="39584" x="6980712"/>
                    <a:pt y="37605" x="6953003"/>
                    <a:pt y="45522" x="6982691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1" id="52"/>
            <p:cNvSpPr/>
            <p:nvPr/>
          </p:nvSpPr>
          <p:spPr>
            <a:xfrm rot="1800000">
              <a:off y="2859252" x="29961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2" id="53"/>
            <p:cNvSpPr/>
            <p:nvPr/>
          </p:nvSpPr>
          <p:spPr>
            <a:xfrm rot="1800000">
              <a:off y="4126078" x="37200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3" id="54"/>
            <p:cNvSpPr/>
            <p:nvPr/>
          </p:nvSpPr>
          <p:spPr>
            <a:xfrm rot="1800000">
              <a:off y="1592427" x="372959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4" id="55"/>
            <p:cNvSpPr/>
            <p:nvPr/>
          </p:nvSpPr>
          <p:spPr>
            <a:xfrm rot="1800000">
              <a:off y="325603" x="297711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5" id="56"/>
            <p:cNvSpPr/>
            <p:nvPr/>
          </p:nvSpPr>
          <p:spPr>
            <a:xfrm rot="1800000">
              <a:off y="5383378" x="4463014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8" id="59"/>
            <p:cNvSpPr/>
            <p:nvPr/>
          </p:nvSpPr>
          <p:spPr>
            <a:xfrm rot="1800000">
              <a:off y="4201528" x="-382404"/>
              <a:ext cy="1388236" cx="1261499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61499" h="1388236">
                  <a:moveTo>
                    <a:pt y="105098" x="0"/>
                  </a:moveTo>
                  <a:lnTo>
                    <a:pt y="0" x="56357"/>
                  </a:lnTo>
                  <a:lnTo>
                    <a:pt y="0" x="865241"/>
                  </a:lnTo>
                  <a:lnTo>
                    <a:pt y="694118" x="1261499"/>
                  </a:lnTo>
                  <a:lnTo>
                    <a:pt y="1388236" x="865241"/>
                  </a:lnTo>
                  <a:lnTo>
                    <a:pt y="1387893" x="744578"/>
                  </a:lnTo>
                  <a:lnTo>
                    <a:pt y="105098" x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9" id="60"/>
            <p:cNvSpPr/>
            <p:nvPr/>
          </p:nvSpPr>
          <p:spPr>
            <a:xfrm rot="1800000">
              <a:off y="5402429" x="243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1" id="62"/>
            <p:cNvSpPr/>
            <p:nvPr/>
          </p:nvSpPr>
          <p:spPr>
            <a:xfrm rot="1800000">
              <a:off y="2849728" x="5294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2" id="63"/>
            <p:cNvSpPr/>
            <p:nvPr/>
          </p:nvSpPr>
          <p:spPr>
            <a:xfrm rot="1800000">
              <a:off y="4126077" x="77684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3" id="64"/>
            <p:cNvSpPr/>
            <p:nvPr/>
          </p:nvSpPr>
          <p:spPr>
            <a:xfrm rot="1800000">
              <a:off y="5411953" x="15102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4" id="65"/>
            <p:cNvSpPr/>
            <p:nvPr/>
          </p:nvSpPr>
          <p:spPr>
            <a:xfrm rot="1800000">
              <a:off y="2859252" x="15293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5" id="66"/>
            <p:cNvSpPr/>
            <p:nvPr/>
          </p:nvSpPr>
          <p:spPr>
            <a:xfrm rot="1800000">
              <a:off y="1563853" x="79589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6" id="67"/>
            <p:cNvSpPr/>
            <p:nvPr/>
          </p:nvSpPr>
          <p:spPr>
            <a:xfrm rot="1800000">
              <a:off y="4145128" x="680616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7" id="68"/>
            <p:cNvSpPr/>
            <p:nvPr/>
          </p:nvSpPr>
          <p:spPr>
            <a:xfrm rot="1800000">
              <a:off y="5421479" x="75491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8" id="69"/>
            <p:cNvSpPr/>
            <p:nvPr/>
          </p:nvSpPr>
          <p:spPr>
            <a:xfrm rot="1800000">
              <a:off y="2868778" x="7549117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69" id="70"/>
            <p:cNvSpPr/>
            <p:nvPr/>
          </p:nvSpPr>
          <p:spPr>
            <a:xfrm rot="1800000">
              <a:off y="4055629" x="8306521"/>
              <a:ext cy="1388236" cx="1243407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3407" h="1388236">
                  <a:moveTo>
                    <a:pt y="694118" x="0"/>
                  </a:moveTo>
                  <a:lnTo>
                    <a:pt y="0" x="396258"/>
                  </a:lnTo>
                  <a:lnTo>
                    <a:pt y="4016" x="474029"/>
                  </a:lnTo>
                  <a:lnTo>
                    <a:pt y="1325983" x="1243407"/>
                  </a:lnTo>
                  <a:lnTo>
                    <a:pt y="1388236" x="1205142"/>
                  </a:lnTo>
                  <a:lnTo>
                    <a:pt y="1388236" x="396258"/>
                  </a:lnTo>
                  <a:lnTo>
                    <a:pt y="694118" x="0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70" id="71"/>
            <p:cNvSpPr/>
            <p:nvPr/>
          </p:nvSpPr>
          <p:spPr>
            <a:xfrm rot="1800000">
              <a:off y="1511524" x="8306771"/>
              <a:ext cy="1388822" cx="1241871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1871" h="1388822">
                  <a:moveTo>
                    <a:pt y="694704" x="0"/>
                  </a:moveTo>
                  <a:lnTo>
                    <a:pt y="586" x="396258"/>
                  </a:lnTo>
                  <a:lnTo>
                    <a:pt y="0" x="482002"/>
                  </a:lnTo>
                  <a:lnTo>
                    <a:pt y="1323912" x="1241871"/>
                  </a:lnTo>
                  <a:lnTo>
                    <a:pt y="1388822" x="1205142"/>
                  </a:lnTo>
                  <a:lnTo>
                    <a:pt y="1388822" x="396258"/>
                  </a:lnTo>
                  <a:lnTo>
                    <a:pt y="694704" x="0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</p:grpSp>
      <p:sp>
        <p:nvSpPr>
          <p:cNvPr name="Rectangle 45" id="46"/>
          <p:cNvSpPr/>
          <p:nvPr/>
        </p:nvSpPr>
        <p:spPr>
          <a:xfrm>
            <a:off y="-21511" x="4561242"/>
            <a:ext cy="6271840" cx="3679116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56" id="57"/>
          <p:cNvSpPr/>
          <p:nvPr/>
        </p:nvSpPr>
        <p:spPr>
          <a:xfrm>
            <a:off y="-21510" x="4649096"/>
            <a:ext cy="623938" cx="350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Date Placeholder 4" id="5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Slide Number Placeholder 6" id="7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  <p:sp>
        <p:nvSpPr>
          <p:cNvPr name="Rectangle 57" id="58"/>
          <p:cNvSpPr/>
          <p:nvPr/>
        </p:nvSpPr>
        <p:spPr>
          <a:xfrm>
            <a:off y="601883" x="905571"/>
            <a:ext cy="5648445" cx="3562257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Content Placeholder 2" id="3"/>
          <p:cNvSpPr>
            <a:spLocks noGrp="1"/>
          </p:cNvSpPr>
          <p:nvPr>
            <p:ph idx="1"/>
          </p:nvPr>
        </p:nvSpPr>
        <p:spPr>
          <a:xfrm>
            <a:off y="856527" x="1145894"/>
            <a:ext cy="5150734" cx="3090440"/>
          </a:xfrm>
        </p:spPr>
        <p:txBody>
          <a:bodyPr numCol="1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Rectangle 60" id="61"/>
          <p:cNvSpPr/>
          <p:nvPr/>
        </p:nvSpPr>
        <p:spPr>
          <a:xfrm>
            <a:off y="6088284" x="4650889"/>
            <a:ext cy="81740" cx="35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Footer Placeholder 5" id="6"/>
          <p:cNvSpPr>
            <a:spLocks noGrp="1"/>
          </p:cNvSpPr>
          <p:nvPr>
            <p:ph type="ftr" sz="quarter" idx="11"/>
          </p:nvPr>
        </p:nvSpPr>
        <p:spPr>
          <a:xfrm>
            <a:off y="5724835" x="4641448"/>
            <a:ext cy="365125" cx="3493664"/>
          </a:xfrm>
        </p:spPr>
        <p:txBody>
          <a:bodyPr numCol="1">
            <a:normAutofit/>
          </a:bodyPr>
          <a:lstStyle/>
          <a:p>
            <a:endParaRPr lang="en-US"/>
          </a:p>
        </p:txBody>
      </p:sp>
      <p:sp>
        <p:nvSpPr>
          <p:cNvPr name="Title 1" id="2"/>
          <p:cNvSpPr>
            <a:spLocks noGrp="1"/>
          </p:cNvSpPr>
          <p:nvPr>
            <p:ph type="title"/>
          </p:nvPr>
        </p:nvSpPr>
        <p:spPr>
          <a:xfrm>
            <a:off y="2657434" x="4739833"/>
            <a:ext cy="1463153" cx="3304572"/>
          </a:xfrm>
        </p:spPr>
        <p:txBody>
          <a:bodyPr numCol="1" anchor="b">
            <a:normAutofit/>
          </a:bodyPr>
          <a:lstStyle>
            <a:lvl1pPr algn="l">
              <a:defRPr sz="2800" b="0"/>
            </a:lvl1pPr>
          </a:lstStyle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Text Placeholder 3" id="4"/>
          <p:cNvSpPr>
            <a:spLocks noGrp="1"/>
          </p:cNvSpPr>
          <p:nvPr>
            <p:ph type="body" sz="half" idx="2"/>
          </p:nvPr>
        </p:nvSpPr>
        <p:spPr>
          <a:xfrm>
            <a:off y="4136994" x="4736592"/>
            <a:ext cy="1517904" cx="3298784"/>
          </a:xfrm>
        </p:spPr>
        <p:txBody>
          <a:bodyPr numCol="1"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smtClean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showMasterSp="0" preserve="1">
  <p:cSld name="Picture with Caption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Group 43" id="44"/>
          <p:cNvGrpSpPr/>
          <p:nvPr/>
        </p:nvGrpSpPr>
        <p:grpSpPr>
          <a:xfrm>
            <a:off y="0" x="-382404"/>
            <a:ext cy="6858000" cx="9932332"/>
            <a:chOff y="0" x="-382404"/>
            <a:chExt cy="6858000" cx="9932332"/>
          </a:xfrm>
        </p:grpSpPr>
        <p:grpSp>
          <p:nvGrpSpPr>
            <p:cNvPr name="Group 44" id="45"/>
            <p:cNvGrpSpPr/>
            <p:nvPr/>
          </p:nvGrpSpPr>
          <p:grpSpPr>
            <a:xfrm>
              <a:off y="0" x="0"/>
              <a:ext cy="6858000" cx="9144000"/>
              <a:chOff y="0" x="0"/>
              <a:chExt cy="6858000" cx="9144000"/>
            </a:xfrm>
          </p:grpSpPr>
          <p:grpSp>
            <p:nvGrpSpPr>
              <p:cNvPr name="Group 4" id="75"/>
              <p:cNvGrpSpPr/>
              <p:nvPr/>
            </p:nvGrpSpPr>
            <p:grpSpPr>
              <a:xfrm>
                <a:off y="0" x="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6" id="87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2" id="88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3" id="89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5" id="76"/>
              <p:cNvGrpSpPr/>
              <p:nvPr/>
            </p:nvGrpSpPr>
            <p:grpSpPr>
              <a:xfrm>
                <a:off y="0" x="42291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3" id="84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4" id="85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5" id="86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9" id="77"/>
              <p:cNvGrpSpPr/>
              <p:nvPr/>
            </p:nvGrpSpPr>
            <p:grpSpPr>
              <a:xfrm rot="10800000">
                <a:off y="0" x="662940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80" id="81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1" id="82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82" id="83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name="Rectangle 77" id="78"/>
              <p:cNvSpPr/>
              <p:nvPr/>
            </p:nvSpPr>
            <p:spPr>
              <a:xfrm>
                <a:off y="0" x="3810000"/>
                <a:ext cy="6858000" cx="28194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8" id="79"/>
              <p:cNvSpPr/>
              <p:nvPr/>
            </p:nvSpPr>
            <p:spPr>
              <a:xfrm>
                <a:off y="0" x="2895600"/>
                <a:ext cy="6858000" cx="4572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79" id="80"/>
              <p:cNvSpPr/>
              <p:nvPr/>
            </p:nvSpPr>
            <p:spPr>
              <a:xfrm>
                <a:off y="0" x="3124200"/>
                <a:ext cy="6858000" cx="762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name="Freeform 45" id="46"/>
            <p:cNvSpPr/>
            <p:nvPr/>
          </p:nvSpPr>
          <p:spPr>
            <a:xfrm>
              <a:off y="5035138" x="-11875"/>
              <a:ext cy="1175655" cx="914400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1175655">
                  <a:moveTo>
                    <a:pt y="1116279" x="0"/>
                  </a:moveTo>
                  <a:cubicBezTo>
                    <a:pt y="1145967" x="493815"/>
                    <a:pt y="1175655" x="987631"/>
                    <a:pt y="1163780" x="1674420"/>
                  </a:cubicBezTo>
                  <a:cubicBezTo>
                    <a:pt y="1151905" x="2361209"/>
                    <a:pt y="1138050" x="3204358"/>
                    <a:pt y="1045027" x="4120737"/>
                  </a:cubicBezTo>
                  <a:cubicBezTo>
                    <a:pt y="952004" x="5037116"/>
                    <a:pt y="779811" x="6335486"/>
                    <a:pt y="605640" x="7172696"/>
                  </a:cubicBezTo>
                  <a:cubicBezTo>
                    <a:pt y="431469" x="8009907"/>
                    <a:pt y="154379" x="8866910"/>
                    <a:pt y="0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6" id="47"/>
            <p:cNvSpPr/>
            <p:nvPr/>
          </p:nvSpPr>
          <p:spPr>
            <a:xfrm>
              <a:off y="3467595" x="-11875"/>
              <a:ext cy="890650" cx="914400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890650">
                  <a:moveTo>
                    <a:pt y="890650" x="0"/>
                  </a:moveTo>
                  <a:cubicBezTo>
                    <a:pt y="751114" x="263236"/>
                    <a:pt y="611579" x="526472"/>
                    <a:pt y="475013" x="1045028"/>
                  </a:cubicBezTo>
                  <a:cubicBezTo>
                    <a:pt y="338447" x="1563584"/>
                    <a:pt y="138545" x="2299855"/>
                    <a:pt y="71252" x="3111335"/>
                  </a:cubicBezTo>
                  <a:cubicBezTo>
                    <a:pt y="3959" x="3922815"/>
                    <a:pt y="0" x="4908467"/>
                    <a:pt y="71252" x="5913911"/>
                  </a:cubicBezTo>
                  <a:cubicBezTo>
                    <a:pt y="142504" x="6919355"/>
                    <a:pt y="427512" x="8595756"/>
                    <a:pt y="498764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7" id="48"/>
            <p:cNvSpPr/>
            <p:nvPr/>
          </p:nvSpPr>
          <p:spPr>
            <a:xfrm>
              <a:off y="5640779" x="-23751"/>
              <a:ext cy="1211283" cx="3004457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</a:cxnLst>
              <a:rect t="t" r="r" l="l" b="b"/>
              <a:pathLst>
                <a:path w="3004457" h="1211283">
                  <a:moveTo>
                    <a:pt y="0" x="0"/>
                  </a:moveTo>
                  <a:cubicBezTo>
                    <a:pt y="501732" x="1103415"/>
                    <a:pt y="1003465" x="2206831"/>
                    <a:pt y="1211283" x="3004457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8" id="49"/>
            <p:cNvSpPr/>
            <p:nvPr/>
          </p:nvSpPr>
          <p:spPr>
            <a:xfrm>
              <a:off y="5284519" x="-11875"/>
              <a:ext cy="1478478" cx="9144000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9144000" h="1478478">
                  <a:moveTo>
                    <a:pt y="0" x="0"/>
                  </a:moveTo>
                  <a:cubicBezTo>
                    <a:pt y="99951" x="285997"/>
                    <a:pt y="199902" x="571995"/>
                    <a:pt y="344385" x="1104405"/>
                  </a:cubicBezTo>
                  <a:cubicBezTo>
                    <a:pt y="488868" x="1636815"/>
                    <a:pt y="710541" x="2432462"/>
                    <a:pt y="866899" x="3194462"/>
                  </a:cubicBezTo>
                  <a:cubicBezTo>
                    <a:pt y="1023258" x="3956462"/>
                    <a:pt y="1185554" x="4920343"/>
                    <a:pt y="1282536" x="5676405"/>
                  </a:cubicBezTo>
                  <a:cubicBezTo>
                    <a:pt y="1379518" x="6432467"/>
                    <a:pt y="1419102" x="7247906"/>
                    <a:pt y="1448790" x="7730836"/>
                  </a:cubicBezTo>
                  <a:cubicBezTo>
                    <a:pt y="1478478" x="8213766"/>
                    <a:pt y="1464623" x="8338457"/>
                    <a:pt y="1460665" x="8573984"/>
                  </a:cubicBezTo>
                  <a:cubicBezTo>
                    <a:pt y="1456707" x="8809511"/>
                    <a:pt y="1440873" x="8976755"/>
                    <a:pt y="1425039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9" id="50"/>
            <p:cNvSpPr/>
            <p:nvPr/>
          </p:nvSpPr>
          <p:spPr>
            <a:xfrm>
              <a:off y="5132120" x="2137558"/>
              <a:ext cy="1719942" cx="6982691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  <a:cxn ang="0">
                  <a:pos y="connsiteY7" x="connsiteX7"/>
                </a:cxn>
                <a:cxn ang="0">
                  <a:pos y="connsiteY8" x="connsiteX8"/>
                </a:cxn>
                <a:cxn ang="0">
                  <a:pos y="connsiteY9" x="connsiteX9"/>
                </a:cxn>
                <a:cxn ang="0">
                  <a:pos y="connsiteY10" x="connsiteX10"/>
                </a:cxn>
              </a:cxnLst>
              <a:rect t="t" r="r" l="l" b="b"/>
              <a:pathLst>
                <a:path w="6982691" h="1719942">
                  <a:moveTo>
                    <a:pt y="1719942" x="0"/>
                  </a:moveTo>
                  <a:cubicBezTo>
                    <a:pt y="1536864" x="162296"/>
                    <a:pt y="1353787" x="324592"/>
                    <a:pt y="1185553" x="546265"/>
                  </a:cubicBezTo>
                  <a:cubicBezTo>
                    <a:pt y="1017319" x="767938"/>
                    <a:pt y="835231" x="1074718"/>
                    <a:pt y="710540" x="1330037"/>
                  </a:cubicBezTo>
                  <a:cubicBezTo>
                    <a:pt y="585849" x="1585356"/>
                    <a:pt y="530430" x="1741715"/>
                    <a:pt y="437407" x="2078182"/>
                  </a:cubicBezTo>
                  <a:cubicBezTo>
                    <a:pt y="344384" x="2414649"/>
                    <a:pt y="213755" x="3028208"/>
                    <a:pt y="152399" x="3348842"/>
                  </a:cubicBezTo>
                  <a:cubicBezTo>
                    <a:pt y="91043" x="3669476"/>
                    <a:pt y="93022" x="3718957"/>
                    <a:pt y="69272" x="4001985"/>
                  </a:cubicBezTo>
                  <a:cubicBezTo>
                    <a:pt y="45522" x="4285013"/>
                    <a:pt y="19792" x="4732317"/>
                    <a:pt y="9896" x="5047013"/>
                  </a:cubicBezTo>
                  <a:cubicBezTo>
                    <a:pt y="0" x="5361709"/>
                    <a:pt y="9896" x="5890161"/>
                    <a:pt y="9896" x="5890161"/>
                  </a:cubicBezTo>
                  <a:lnTo>
                    <a:pt y="9896" x="6495803"/>
                  </a:lnTo>
                  <a:cubicBezTo>
                    <a:pt y="13854" x="6664037"/>
                    <a:pt y="27708" x="6818416"/>
                    <a:pt y="33646" x="6899564"/>
                  </a:cubicBezTo>
                  <a:cubicBezTo>
                    <a:pt y="39584" x="6980712"/>
                    <a:pt y="37605" x="6953003"/>
                    <a:pt y="45522" x="6982691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0" id="51"/>
            <p:cNvSpPr/>
            <p:nvPr/>
          </p:nvSpPr>
          <p:spPr>
            <a:xfrm rot="1800000">
              <a:off y="2859252" x="29961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1" id="52"/>
            <p:cNvSpPr/>
            <p:nvPr/>
          </p:nvSpPr>
          <p:spPr>
            <a:xfrm rot="1800000">
              <a:off y="4126078" x="37200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9" id="60"/>
            <p:cNvSpPr/>
            <p:nvPr/>
          </p:nvSpPr>
          <p:spPr>
            <a:xfrm rot="1800000">
              <a:off y="1592427" x="372959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0" id="61"/>
            <p:cNvSpPr/>
            <p:nvPr/>
          </p:nvSpPr>
          <p:spPr>
            <a:xfrm rot="1800000">
              <a:off y="325603" x="297711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1" id="62"/>
            <p:cNvSpPr/>
            <p:nvPr/>
          </p:nvSpPr>
          <p:spPr>
            <a:xfrm rot="1800000">
              <a:off y="5383378" x="4463014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62" id="63"/>
            <p:cNvSpPr/>
            <p:nvPr/>
          </p:nvSpPr>
          <p:spPr>
            <a:xfrm rot="1800000">
              <a:off y="4201528" x="-382404"/>
              <a:ext cy="1388236" cx="1261499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61499" h="1388236">
                  <a:moveTo>
                    <a:pt y="105098" x="0"/>
                  </a:moveTo>
                  <a:lnTo>
                    <a:pt y="0" x="56357"/>
                  </a:lnTo>
                  <a:lnTo>
                    <a:pt y="0" x="865241"/>
                  </a:lnTo>
                  <a:lnTo>
                    <a:pt y="694118" x="1261499"/>
                  </a:lnTo>
                  <a:lnTo>
                    <a:pt y="1388236" x="865241"/>
                  </a:lnTo>
                  <a:lnTo>
                    <a:pt y="1387893" x="744578"/>
                  </a:lnTo>
                  <a:lnTo>
                    <a:pt y="105098" x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3" id="64"/>
            <p:cNvSpPr/>
            <p:nvPr/>
          </p:nvSpPr>
          <p:spPr>
            <a:xfrm rot="1800000">
              <a:off y="5402429" x="243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4" id="65"/>
            <p:cNvSpPr/>
            <p:nvPr/>
          </p:nvSpPr>
          <p:spPr>
            <a:xfrm rot="1800000">
              <a:off y="2849728" x="5294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5" id="66"/>
            <p:cNvSpPr/>
            <p:nvPr/>
          </p:nvSpPr>
          <p:spPr>
            <a:xfrm rot="1800000">
              <a:off y="4126077" x="77684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6" id="67"/>
            <p:cNvSpPr/>
            <p:nvPr/>
          </p:nvSpPr>
          <p:spPr>
            <a:xfrm rot="1800000">
              <a:off y="5411953" x="15102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7" id="68"/>
            <p:cNvSpPr/>
            <p:nvPr/>
          </p:nvSpPr>
          <p:spPr>
            <a:xfrm rot="1800000">
              <a:off y="2859252" x="15293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8" id="69"/>
            <p:cNvSpPr/>
            <p:nvPr/>
          </p:nvSpPr>
          <p:spPr>
            <a:xfrm rot="1800000">
              <a:off y="1563853" x="79589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69" id="70"/>
            <p:cNvSpPr/>
            <p:nvPr/>
          </p:nvSpPr>
          <p:spPr>
            <a:xfrm rot="1800000">
              <a:off y="4145128" x="680616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70" id="71"/>
            <p:cNvSpPr/>
            <p:nvPr/>
          </p:nvSpPr>
          <p:spPr>
            <a:xfrm rot="1800000">
              <a:off y="5421479" x="75491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71" id="72"/>
            <p:cNvSpPr/>
            <p:nvPr/>
          </p:nvSpPr>
          <p:spPr>
            <a:xfrm rot="1800000">
              <a:off y="2868778" x="7549117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72" id="73"/>
            <p:cNvSpPr/>
            <p:nvPr/>
          </p:nvSpPr>
          <p:spPr>
            <a:xfrm rot="1800000">
              <a:off y="4055629" x="8306521"/>
              <a:ext cy="1388236" cx="1243407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3407" h="1388236">
                  <a:moveTo>
                    <a:pt y="694118" x="0"/>
                  </a:moveTo>
                  <a:lnTo>
                    <a:pt y="0" x="396258"/>
                  </a:lnTo>
                  <a:lnTo>
                    <a:pt y="4016" x="474029"/>
                  </a:lnTo>
                  <a:lnTo>
                    <a:pt y="1325983" x="1243407"/>
                  </a:lnTo>
                  <a:lnTo>
                    <a:pt y="1388236" x="1205142"/>
                  </a:lnTo>
                  <a:lnTo>
                    <a:pt y="1388236" x="396258"/>
                  </a:lnTo>
                  <a:lnTo>
                    <a:pt y="694118" x="0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73" id="74"/>
            <p:cNvSpPr/>
            <p:nvPr/>
          </p:nvSpPr>
          <p:spPr>
            <a:xfrm rot="1800000">
              <a:off y="1511524" x="8306771"/>
              <a:ext cy="1388822" cx="1241871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1871" h="1388822">
                  <a:moveTo>
                    <a:pt y="694704" x="0"/>
                  </a:moveTo>
                  <a:lnTo>
                    <a:pt y="586" x="396258"/>
                  </a:lnTo>
                  <a:lnTo>
                    <a:pt y="0" x="482002"/>
                  </a:lnTo>
                  <a:lnTo>
                    <a:pt y="1323912" x="1241871"/>
                  </a:lnTo>
                  <a:lnTo>
                    <a:pt y="1388822" x="1205142"/>
                  </a:lnTo>
                  <a:lnTo>
                    <a:pt y="1388822" x="396258"/>
                  </a:lnTo>
                  <a:lnTo>
                    <a:pt y="694704" x="0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</p:grpSp>
      <p:sp>
        <p:nvSpPr>
          <p:cNvPr name="Rectangle 93" id="94"/>
          <p:cNvSpPr/>
          <p:nvPr/>
        </p:nvSpPr>
        <p:spPr>
          <a:xfrm>
            <a:off y="-21511" x="4561242"/>
            <a:ext cy="6271840" cx="3679116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100" id="101"/>
          <p:cNvSpPr/>
          <p:nvPr/>
        </p:nvSpPr>
        <p:spPr>
          <a:xfrm>
            <a:off y="-21510" x="4649096"/>
            <a:ext cy="623938" cx="350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101" id="102"/>
          <p:cNvSpPr/>
          <p:nvPr/>
        </p:nvSpPr>
        <p:spPr>
          <a:xfrm>
            <a:off y="601883" x="905571"/>
            <a:ext cy="5648445" cx="3562257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104" id="105"/>
          <p:cNvSpPr/>
          <p:nvPr/>
        </p:nvSpPr>
        <p:spPr>
          <a:xfrm>
            <a:off y="6088284" x="4650889"/>
            <a:ext cy="81740" cx="350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Title 1" id="2"/>
          <p:cNvSpPr>
            <a:spLocks noGrp="1"/>
          </p:cNvSpPr>
          <p:nvPr>
            <p:ph type="title"/>
          </p:nvPr>
        </p:nvSpPr>
        <p:spPr>
          <a:xfrm>
            <a:off y="2660904" x="4734424"/>
            <a:ext cy="1463040" cx="3300984"/>
          </a:xfrm>
        </p:spPr>
        <p:txBody>
          <a:bodyPr numCol="1" anchor="b">
            <a:normAutofit/>
          </a:bodyPr>
          <a:lstStyle>
            <a:lvl1pPr algn="l">
              <a:defRPr sz="2800" b="0"/>
            </a:lvl1pPr>
          </a:lstStyle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Picture Placeholder 2" id="3"/>
          <p:cNvSpPr>
            <a:spLocks noGrp="1"/>
          </p:cNvSpPr>
          <p:nvPr>
            <p:ph type="pic" idx="1"/>
          </p:nvPr>
        </p:nvSpPr>
        <p:spPr>
          <a:xfrm>
            <a:off y="693795" x="1005208"/>
            <a:ext cy="5468112" cx="3359623"/>
          </a:xfrm>
        </p:spPr>
        <p:txBody>
          <a:bodyPr numCol="1"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smtClean="0" lang="en-US"/>
              <a:t>Click icon to add picture</a:t>
            </a:r>
            <a:endParaRPr lang="en-US" dirty="0"/>
          </a:p>
        </p:txBody>
      </p:sp>
      <p:sp>
        <p:nvSpPr>
          <p:cNvPr name="Text Placeholder 3" id="4"/>
          <p:cNvSpPr>
            <a:spLocks noGrp="1"/>
          </p:cNvSpPr>
          <p:nvPr>
            <p:ph type="body" sz="half" idx="2"/>
          </p:nvPr>
        </p:nvSpPr>
        <p:spPr>
          <a:xfrm>
            <a:off y="4133088" x="4734630"/>
            <a:ext cy="1519561" cx="3300573"/>
          </a:xfrm>
        </p:spPr>
        <p:txBody>
          <a:bodyPr numCol="1"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smtClean="0" lang="en-US"/>
              <a:t>Click to edit Master text styles</a:t>
            </a:r>
          </a:p>
        </p:txBody>
      </p:sp>
      <p:sp>
        <p:nvSpPr>
          <p:cNvPr name="Date Placeholder 4" id="5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5" id="6"/>
          <p:cNvSpPr>
            <a:spLocks noGrp="1"/>
          </p:cNvSpPr>
          <p:nvPr>
            <p:ph type="ftr" sz="quarter" idx="11"/>
          </p:nvPr>
        </p:nvSpPr>
        <p:spPr>
          <a:xfrm>
            <a:off y="5724835" x="4641448"/>
            <a:ext cy="365125" cx="3493664"/>
          </a:xfrm>
        </p:spPr>
        <p:txBody>
          <a:bodyPr numCol="1">
            <a:normAutofit/>
          </a:bodyPr>
          <a:lstStyle/>
          <a:p>
            <a:endParaRPr lang="en-US"/>
          </a:p>
        </p:txBody>
      </p:sp>
      <p:sp>
        <p:nvSpPr>
          <p:cNvPr name="Slide Number Placeholder 6" id="7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Vertical Text Placeholder 2" id="3"/>
          <p:cNvSpPr>
            <a:spLocks noGrp="1"/>
          </p:cNvSpPr>
          <p:nvPr>
            <p:ph type="body" idx="1" orient="vert"/>
          </p:nvPr>
        </p:nvSpPr>
        <p:spPr/>
        <p:txBody>
          <a:bodyPr vert="eaVert" numCol="1"/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/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Vertical Title 1" id="2"/>
          <p:cNvSpPr>
            <a:spLocks noGrp="1"/>
          </p:cNvSpPr>
          <p:nvPr>
            <p:ph type="title" orient="vert"/>
          </p:nvPr>
        </p:nvSpPr>
        <p:spPr>
          <a:xfrm>
            <a:off y="1030147" x="6629400"/>
            <a:ext cy="4780344" cx="1484453"/>
          </a:xfrm>
        </p:spPr>
        <p:txBody>
          <a:bodyPr vert="eaVert" numCol="1" anchor="ctr"/>
          <a:lstStyle/>
          <a:p>
            <a:r>
              <a:rPr smtClean="0" lang="en-US"/>
              <a:t>Click to edit Master title style</a:t>
            </a:r>
            <a:endParaRPr lang="en-US"/>
          </a:p>
        </p:txBody>
      </p:sp>
      <p:sp>
        <p:nvSpPr>
          <p:cNvPr name="Vertical Text Placeholder 2" id="3"/>
          <p:cNvSpPr>
            <a:spLocks noGrp="1"/>
          </p:cNvSpPr>
          <p:nvPr>
            <p:ph type="body" idx="1" orient="vert"/>
          </p:nvPr>
        </p:nvSpPr>
        <p:spPr>
          <a:xfrm>
            <a:off y="1030147" x="1053296"/>
            <a:ext cy="4780344" cx="5423704"/>
          </a:xfrm>
        </p:spPr>
        <p:txBody>
          <a:bodyPr vert="eaVert" numCol="1"/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/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11.xml" Type="http://schemas.openxmlformats.org/officeDocument/2006/relationships/slideLayout" Id="rId12"/><Relationship Target="../slideLayouts/slideLayout10.xml" Type="http://schemas.openxmlformats.org/officeDocument/2006/relationships/slideLayout" Id="rId11"/><Relationship Target="../slideLayouts/slideLayout9.xml" Type="http://schemas.openxmlformats.org/officeDocument/2006/relationships/slideLayout" Id="rId10"/><Relationship Target="../slideLayouts/slideLayout8.xml" Type="http://schemas.openxmlformats.org/officeDocument/2006/relationships/slideLayout" Id="rId9"/><Relationship Target="../slideLayouts/slideLayout7.xml" Type="http://schemas.openxmlformats.org/officeDocument/2006/relationships/slideLayout" Id="rId8"/><Relationship Target="../slideLayouts/slideLayout6.xml" Type="http://schemas.openxmlformats.org/officeDocument/2006/relationships/slideLayout" Id="rId7"/><Relationship Target="../slideLayouts/slideLayout5.xml" Type="http://schemas.openxmlformats.org/officeDocument/2006/relationships/slideLayout" Id="rId6"/><Relationship Target="../slideLayouts/slideLayout4.xml" Type="http://schemas.openxmlformats.org/officeDocument/2006/relationships/slideLayout" Id="rId5"/><Relationship Target="../slideLayouts/slideLayout3.xml" Type="http://schemas.openxmlformats.org/officeDocument/2006/relationships/slideLayout" Id="rId4"/><Relationship Target="../slideLayouts/slideLayout2.xml" Type="http://schemas.openxmlformats.org/officeDocument/2006/relationships/slideLayout" Id="rId3"/><Relationship Target="../slideLayouts/slideLayout1.xml" Type="http://schemas.openxmlformats.org/officeDocument/2006/relationships/slideLayout" Id="rId2"/><Relationship Target="../theme/theme1.xml" Type="http://schemas.openxmlformats.org/officeDocument/2006/relationships/theme" Id="rId1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name="Group 41" id="42"/>
          <p:cNvGrpSpPr/>
          <p:nvPr/>
        </p:nvGrpSpPr>
        <p:grpSpPr>
          <a:xfrm>
            <a:off y="0" x="-304800"/>
            <a:ext cy="6858000" cx="9932332"/>
            <a:chOff y="0" x="-382404"/>
            <a:chExt cy="6858000" cx="9932332"/>
          </a:xfrm>
        </p:grpSpPr>
        <p:grpSp>
          <p:nvGrpSpPr>
            <p:cNvPr name="Group 44" id="43"/>
            <p:cNvGrpSpPr/>
            <p:nvPr/>
          </p:nvGrpSpPr>
          <p:grpSpPr>
            <a:xfrm>
              <a:off y="0" x="0"/>
              <a:ext cy="6858000" cx="9144000"/>
              <a:chOff y="0" x="0"/>
              <a:chExt cy="6858000" cx="9144000"/>
            </a:xfrm>
          </p:grpSpPr>
          <p:grpSp>
            <p:nvGrpSpPr>
              <p:cNvPr name="Group 4" id="101"/>
              <p:cNvGrpSpPr/>
              <p:nvPr/>
            </p:nvGrpSpPr>
            <p:grpSpPr>
              <a:xfrm>
                <a:off y="0" x="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112" id="113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2" id="114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3" id="115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5" id="102"/>
              <p:cNvGrpSpPr/>
              <p:nvPr/>
            </p:nvGrpSpPr>
            <p:grpSpPr>
              <a:xfrm>
                <a:off y="0" x="42291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109" id="110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110" id="111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111" id="112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name="Group 9" id="103"/>
              <p:cNvGrpSpPr/>
              <p:nvPr/>
            </p:nvGrpSpPr>
            <p:grpSpPr>
              <a:xfrm rot="10800000">
                <a:off y="0" x="6629400"/>
                <a:ext cy="6858000" cx="2514600"/>
                <a:chOff y="0" x="0"/>
                <a:chExt cy="6858000" cx="2514600"/>
              </a:xfrm>
            </p:grpSpPr>
            <p:sp>
              <p:nvSpPr>
                <p:cNvPr name="Rectangle 106" id="107"/>
                <p:cNvSpPr/>
                <p:nvPr/>
              </p:nvSpPr>
              <p:spPr>
                <a:xfrm>
                  <a:off y="0" x="914400"/>
                  <a:ext cy="6858000" cx="1600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107" id="108"/>
                <p:cNvSpPr/>
                <p:nvPr/>
              </p:nvSpPr>
              <p:spPr>
                <a:xfrm>
                  <a:off y="0" x="0"/>
                  <a:ext cy="6858000" cx="4572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name="Rectangle 108" id="109"/>
                <p:cNvSpPr/>
                <p:nvPr/>
              </p:nvSpPr>
              <p:spPr>
                <a:xfrm>
                  <a:off y="0" x="228600"/>
                  <a:ext cy="6858000" cx="762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numCol="1"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name="Rectangle 103" id="104"/>
              <p:cNvSpPr/>
              <p:nvPr/>
            </p:nvSpPr>
            <p:spPr>
              <a:xfrm>
                <a:off y="0" x="3810000"/>
                <a:ext cy="6858000" cx="28194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104" id="105"/>
              <p:cNvSpPr/>
              <p:nvPr/>
            </p:nvSpPr>
            <p:spPr>
              <a:xfrm>
                <a:off y="0" x="2895600"/>
                <a:ext cy="6858000" cx="4572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name="Rectangle 105" id="106"/>
              <p:cNvSpPr/>
              <p:nvPr/>
            </p:nvSpPr>
            <p:spPr>
              <a:xfrm>
                <a:off y="0" x="3124200"/>
                <a:ext cy="6858000" cx="762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numCol="1"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name="Freeform 43" id="44"/>
            <p:cNvSpPr/>
            <p:nvPr/>
          </p:nvSpPr>
          <p:spPr>
            <a:xfrm>
              <a:off y="5035138" x="-11875"/>
              <a:ext cy="1175655" cx="914400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1175655">
                  <a:moveTo>
                    <a:pt y="1116279" x="0"/>
                  </a:moveTo>
                  <a:cubicBezTo>
                    <a:pt y="1145967" x="493815"/>
                    <a:pt y="1175655" x="987631"/>
                    <a:pt y="1163780" x="1674420"/>
                  </a:cubicBezTo>
                  <a:cubicBezTo>
                    <a:pt y="1151905" x="2361209"/>
                    <a:pt y="1138050" x="3204358"/>
                    <a:pt y="1045027" x="4120737"/>
                  </a:cubicBezTo>
                  <a:cubicBezTo>
                    <a:pt y="952004" x="5037116"/>
                    <a:pt y="779811" x="6335486"/>
                    <a:pt y="605640" x="7172696"/>
                  </a:cubicBezTo>
                  <a:cubicBezTo>
                    <a:pt y="431469" x="8009907"/>
                    <a:pt y="154379" x="8866910"/>
                    <a:pt y="0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4" id="45"/>
            <p:cNvSpPr/>
            <p:nvPr/>
          </p:nvSpPr>
          <p:spPr>
            <a:xfrm>
              <a:off y="3467595" x="-11875"/>
              <a:ext cy="890650" cx="914400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</a:cxnLst>
              <a:rect t="t" r="r" l="l" b="b"/>
              <a:pathLst>
                <a:path w="9144000" h="890650">
                  <a:moveTo>
                    <a:pt y="890650" x="0"/>
                  </a:moveTo>
                  <a:cubicBezTo>
                    <a:pt y="751114" x="263236"/>
                    <a:pt y="611579" x="526472"/>
                    <a:pt y="475013" x="1045028"/>
                  </a:cubicBezTo>
                  <a:cubicBezTo>
                    <a:pt y="338447" x="1563584"/>
                    <a:pt y="138545" x="2299855"/>
                    <a:pt y="71252" x="3111335"/>
                  </a:cubicBezTo>
                  <a:cubicBezTo>
                    <a:pt y="3959" x="3922815"/>
                    <a:pt y="0" x="4908467"/>
                    <a:pt y="71252" x="5913911"/>
                  </a:cubicBezTo>
                  <a:cubicBezTo>
                    <a:pt y="142504" x="6919355"/>
                    <a:pt y="427512" x="8595756"/>
                    <a:pt y="498764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5" id="46"/>
            <p:cNvSpPr/>
            <p:nvPr/>
          </p:nvSpPr>
          <p:spPr>
            <a:xfrm>
              <a:off y="5640779" x="-23751"/>
              <a:ext cy="1211283" cx="3004457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</a:cxnLst>
              <a:rect t="t" r="r" l="l" b="b"/>
              <a:pathLst>
                <a:path w="3004457" h="1211283">
                  <a:moveTo>
                    <a:pt y="0" x="0"/>
                  </a:moveTo>
                  <a:cubicBezTo>
                    <a:pt y="501732" x="1103415"/>
                    <a:pt y="1003465" x="2206831"/>
                    <a:pt y="1211283" x="3004457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6" id="47"/>
            <p:cNvSpPr/>
            <p:nvPr/>
          </p:nvSpPr>
          <p:spPr>
            <a:xfrm>
              <a:off y="5284519" x="-11875"/>
              <a:ext cy="1478478" cx="9144000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9144000" h="1478478">
                  <a:moveTo>
                    <a:pt y="0" x="0"/>
                  </a:moveTo>
                  <a:cubicBezTo>
                    <a:pt y="99951" x="285997"/>
                    <a:pt y="199902" x="571995"/>
                    <a:pt y="344385" x="1104405"/>
                  </a:cubicBezTo>
                  <a:cubicBezTo>
                    <a:pt y="488868" x="1636815"/>
                    <a:pt y="710541" x="2432462"/>
                    <a:pt y="866899" x="3194462"/>
                  </a:cubicBezTo>
                  <a:cubicBezTo>
                    <a:pt y="1023258" x="3956462"/>
                    <a:pt y="1185554" x="4920343"/>
                    <a:pt y="1282536" x="5676405"/>
                  </a:cubicBezTo>
                  <a:cubicBezTo>
                    <a:pt y="1379518" x="6432467"/>
                    <a:pt y="1419102" x="7247906"/>
                    <a:pt y="1448790" x="7730836"/>
                  </a:cubicBezTo>
                  <a:cubicBezTo>
                    <a:pt y="1478478" x="8213766"/>
                    <a:pt y="1464623" x="8338457"/>
                    <a:pt y="1460665" x="8573984"/>
                  </a:cubicBezTo>
                  <a:cubicBezTo>
                    <a:pt y="1456707" x="8809511"/>
                    <a:pt y="1440873" x="8976755"/>
                    <a:pt y="1425039" x="914400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48" id="49"/>
            <p:cNvSpPr/>
            <p:nvPr/>
          </p:nvSpPr>
          <p:spPr>
            <a:xfrm>
              <a:off y="5132120" x="2137558"/>
              <a:ext cy="1719942" cx="6982691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  <a:cxn ang="0">
                  <a:pos y="connsiteY7" x="connsiteX7"/>
                </a:cxn>
                <a:cxn ang="0">
                  <a:pos y="connsiteY8" x="connsiteX8"/>
                </a:cxn>
                <a:cxn ang="0">
                  <a:pos y="connsiteY9" x="connsiteX9"/>
                </a:cxn>
                <a:cxn ang="0">
                  <a:pos y="connsiteY10" x="connsiteX10"/>
                </a:cxn>
              </a:cxnLst>
              <a:rect t="t" r="r" l="l" b="b"/>
              <a:pathLst>
                <a:path w="6982691" h="1719942">
                  <a:moveTo>
                    <a:pt y="1719942" x="0"/>
                  </a:moveTo>
                  <a:cubicBezTo>
                    <a:pt y="1536864" x="162296"/>
                    <a:pt y="1353787" x="324592"/>
                    <a:pt y="1185553" x="546265"/>
                  </a:cubicBezTo>
                  <a:cubicBezTo>
                    <a:pt y="1017319" x="767938"/>
                    <a:pt y="835231" x="1074718"/>
                    <a:pt y="710540" x="1330037"/>
                  </a:cubicBezTo>
                  <a:cubicBezTo>
                    <a:pt y="585849" x="1585356"/>
                    <a:pt y="530430" x="1741715"/>
                    <a:pt y="437407" x="2078182"/>
                  </a:cubicBezTo>
                  <a:cubicBezTo>
                    <a:pt y="344384" x="2414649"/>
                    <a:pt y="213755" x="3028208"/>
                    <a:pt y="152399" x="3348842"/>
                  </a:cubicBezTo>
                  <a:cubicBezTo>
                    <a:pt y="91043" x="3669476"/>
                    <a:pt y="93022" x="3718957"/>
                    <a:pt y="69272" x="4001985"/>
                  </a:cubicBezTo>
                  <a:cubicBezTo>
                    <a:pt y="45522" x="4285013"/>
                    <a:pt y="19792" x="4732317"/>
                    <a:pt y="9896" x="5047013"/>
                  </a:cubicBezTo>
                  <a:cubicBezTo>
                    <a:pt y="0" x="5361709"/>
                    <a:pt y="9896" x="5890161"/>
                    <a:pt y="9896" x="5890161"/>
                  </a:cubicBezTo>
                  <a:lnTo>
                    <a:pt y="9896" x="6495803"/>
                  </a:lnTo>
                  <a:cubicBezTo>
                    <a:pt y="13854" x="6664037"/>
                    <a:pt y="27708" x="6818416"/>
                    <a:pt y="33646" x="6899564"/>
                  </a:cubicBezTo>
                  <a:cubicBezTo>
                    <a:pt y="39584" x="6980712"/>
                    <a:pt y="37605" x="6953003"/>
                    <a:pt y="45522" x="6982691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49" id="50"/>
            <p:cNvSpPr/>
            <p:nvPr/>
          </p:nvSpPr>
          <p:spPr>
            <a:xfrm rot="1800000">
              <a:off y="2859252" x="29961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0" id="51"/>
            <p:cNvSpPr/>
            <p:nvPr/>
          </p:nvSpPr>
          <p:spPr>
            <a:xfrm rot="1800000">
              <a:off y="4126078" x="37200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1" id="52"/>
            <p:cNvSpPr/>
            <p:nvPr/>
          </p:nvSpPr>
          <p:spPr>
            <a:xfrm rot="1800000">
              <a:off y="1592427" x="372959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2" id="53"/>
            <p:cNvSpPr/>
            <p:nvPr/>
          </p:nvSpPr>
          <p:spPr>
            <a:xfrm rot="1800000">
              <a:off y="325603" x="297711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3" id="54"/>
            <p:cNvSpPr/>
            <p:nvPr/>
          </p:nvSpPr>
          <p:spPr>
            <a:xfrm rot="1800000">
              <a:off y="5383378" x="4463014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54" id="55"/>
            <p:cNvSpPr/>
            <p:nvPr/>
          </p:nvSpPr>
          <p:spPr>
            <a:xfrm rot="1800000">
              <a:off y="4201528" x="-382404"/>
              <a:ext cy="1388236" cx="1261499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61499" h="1388236">
                  <a:moveTo>
                    <a:pt y="105098" x="0"/>
                  </a:moveTo>
                  <a:lnTo>
                    <a:pt y="0" x="56357"/>
                  </a:lnTo>
                  <a:lnTo>
                    <a:pt y="0" x="865241"/>
                  </a:lnTo>
                  <a:lnTo>
                    <a:pt y="694118" x="1261499"/>
                  </a:lnTo>
                  <a:lnTo>
                    <a:pt y="1388236" x="865241"/>
                  </a:lnTo>
                  <a:lnTo>
                    <a:pt y="1387893" x="744578"/>
                  </a:lnTo>
                  <a:lnTo>
                    <a:pt y="105098" x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5" id="56"/>
            <p:cNvSpPr/>
            <p:nvPr/>
          </p:nvSpPr>
          <p:spPr>
            <a:xfrm rot="1800000">
              <a:off y="5402429" x="243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6" id="57"/>
            <p:cNvSpPr/>
            <p:nvPr/>
          </p:nvSpPr>
          <p:spPr>
            <a:xfrm rot="1800000">
              <a:off y="2849728" x="52941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7" id="58"/>
            <p:cNvSpPr/>
            <p:nvPr/>
          </p:nvSpPr>
          <p:spPr>
            <a:xfrm rot="1800000">
              <a:off y="4126077" x="77684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8" id="59"/>
            <p:cNvSpPr/>
            <p:nvPr/>
          </p:nvSpPr>
          <p:spPr>
            <a:xfrm rot="1800000">
              <a:off y="5411953" x="1510265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59" id="60"/>
            <p:cNvSpPr/>
            <p:nvPr/>
          </p:nvSpPr>
          <p:spPr>
            <a:xfrm rot="1800000">
              <a:off y="2859252" x="15293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94" id="95"/>
            <p:cNvSpPr/>
            <p:nvPr/>
          </p:nvSpPr>
          <p:spPr>
            <a:xfrm rot="1800000">
              <a:off y="1563853" x="795890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95" id="96"/>
            <p:cNvSpPr/>
            <p:nvPr/>
          </p:nvSpPr>
          <p:spPr>
            <a:xfrm rot="1800000">
              <a:off y="4145128" x="680616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96" id="97"/>
            <p:cNvSpPr/>
            <p:nvPr/>
          </p:nvSpPr>
          <p:spPr>
            <a:xfrm rot="1800000">
              <a:off y="5421479" x="7549116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Hexagon 97" id="98"/>
            <p:cNvSpPr/>
            <p:nvPr/>
          </p:nvSpPr>
          <p:spPr>
            <a:xfrm rot="1800000">
              <a:off y="2868778" x="7549117"/>
              <a:ext cy="1388236" cx="1601400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98" id="99"/>
            <p:cNvSpPr/>
            <p:nvPr/>
          </p:nvSpPr>
          <p:spPr>
            <a:xfrm rot="1800000">
              <a:off y="4055629" x="8306521"/>
              <a:ext cy="1388236" cx="1243407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3407" h="1388236">
                  <a:moveTo>
                    <a:pt y="694118" x="0"/>
                  </a:moveTo>
                  <a:lnTo>
                    <a:pt y="0" x="396258"/>
                  </a:lnTo>
                  <a:lnTo>
                    <a:pt y="4016" x="474029"/>
                  </a:lnTo>
                  <a:lnTo>
                    <a:pt y="1325983" x="1243407"/>
                  </a:lnTo>
                  <a:lnTo>
                    <a:pt y="1388236" x="1205142"/>
                  </a:lnTo>
                  <a:lnTo>
                    <a:pt y="1388236" x="396258"/>
                  </a:lnTo>
                  <a:lnTo>
                    <a:pt y="694118" x="0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  <p:sp>
          <p:nvSpPr>
            <p:cNvPr name="Freeform 99" id="100"/>
            <p:cNvSpPr/>
            <p:nvPr/>
          </p:nvSpPr>
          <p:spPr>
            <a:xfrm rot="1800000">
              <a:off y="1511524" x="8306771"/>
              <a:ext cy="1388822" cx="1241871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y="connsiteY0" x="connsiteX0"/>
                </a:cxn>
                <a:cxn ang="0">
                  <a:pos y="connsiteY1" x="connsiteX1"/>
                </a:cxn>
                <a:cxn ang="0">
                  <a:pos y="connsiteY2" x="connsiteX2"/>
                </a:cxn>
                <a:cxn ang="0">
                  <a:pos y="connsiteY3" x="connsiteX3"/>
                </a:cxn>
                <a:cxn ang="0">
                  <a:pos y="connsiteY4" x="connsiteX4"/>
                </a:cxn>
                <a:cxn ang="0">
                  <a:pos y="connsiteY5" x="connsiteX5"/>
                </a:cxn>
                <a:cxn ang="0">
                  <a:pos y="connsiteY6" x="connsiteX6"/>
                </a:cxn>
              </a:cxnLst>
              <a:rect t="t" r="r" l="l" b="b"/>
              <a:pathLst>
                <a:path w="1241871" h="1388822">
                  <a:moveTo>
                    <a:pt y="694704" x="0"/>
                  </a:moveTo>
                  <a:lnTo>
                    <a:pt y="586" x="396258"/>
                  </a:lnTo>
                  <a:lnTo>
                    <a:pt y="0" x="482002"/>
                  </a:lnTo>
                  <a:lnTo>
                    <a:pt y="1323912" x="1241871"/>
                  </a:lnTo>
                  <a:lnTo>
                    <a:pt y="1388822" x="1205142"/>
                  </a:lnTo>
                  <a:lnTo>
                    <a:pt y="1388822" x="396258"/>
                  </a:lnTo>
                  <a:lnTo>
                    <a:pt y="694704" x="0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1" rtlCol="0" anchor="ctr"/>
            <a:lstStyle/>
            <a:p>
              <a:pPr algn="ctr"/>
              <a:endParaRPr lang="en-US"/>
            </a:p>
          </p:txBody>
        </p:sp>
      </p:grpSp>
      <p:sp>
        <p:nvSpPr>
          <p:cNvPr name="Rectangle 65" id="66"/>
          <p:cNvSpPr/>
          <p:nvPr/>
        </p:nvSpPr>
        <p:spPr>
          <a:xfrm>
            <a:off y="333487" x="457200"/>
            <a:ext cy="6185647" cx="82296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69" id="70"/>
          <p:cNvSpPr/>
          <p:nvPr/>
        </p:nvSpPr>
        <p:spPr>
          <a:xfrm>
            <a:off y="-21511" x="4561242"/>
            <a:ext cy="699244" cx="3679116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Rectangle 70" id="71"/>
          <p:cNvSpPr/>
          <p:nvPr/>
        </p:nvSpPr>
        <p:spPr>
          <a:xfrm>
            <a:off y="-21510" x="4649096"/>
            <a:ext cy="623938" cx="350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/>
          </a:p>
        </p:txBody>
      </p:sp>
      <p:sp>
        <p:nvSpPr>
          <p:cNvPr name="Title Placeholder 1" id="2"/>
          <p:cNvSpPr>
            <a:spLocks noGrp="1"/>
          </p:cNvSpPr>
          <p:nvPr>
            <p:ph type="title"/>
          </p:nvPr>
        </p:nvSpPr>
        <p:spPr>
          <a:xfrm>
            <a:off y="1027664" x="1043490"/>
            <a:ext cy="1143000" cx="7024744"/>
          </a:xfrm>
          <a:prstGeom prst="rect">
            <a:avLst/>
          </a:prstGeom>
        </p:spPr>
        <p:txBody>
          <a:bodyPr tIns="45720" vert="horz" rIns="91440" numCol="1" lIns="91440" rtlCol="0" bIns="45720" anchor="b">
            <a:normAutofit/>
          </a:bodyPr>
          <a:lstStyle/>
          <a:p>
            <a:r>
              <a:rPr smtClean="0" lang="en-US"/>
              <a:t>Click to edit Master title style</a:t>
            </a:r>
            <a:endParaRPr lang="en-US" dirty="0"/>
          </a:p>
        </p:txBody>
      </p:sp>
      <p:sp>
        <p:nvSpPr>
          <p:cNvPr name="Text Placeholder 2" id="3"/>
          <p:cNvSpPr>
            <a:spLocks noGrp="1"/>
          </p:cNvSpPr>
          <p:nvPr>
            <p:ph type="body" idx="1"/>
          </p:nvPr>
        </p:nvSpPr>
        <p:spPr>
          <a:xfrm>
            <a:off y="2323652" x="1043492"/>
            <a:ext cy="3508977" cx="6777317"/>
          </a:xfrm>
          <a:prstGeom prst="rect">
            <a:avLst/>
          </a:prstGeom>
        </p:spPr>
        <p:txBody>
          <a:bodyPr tIns="45720" vert="horz" rIns="91440" numCol="1" lIns="91440" rtlCol="0" bIns="45720">
            <a:normAutofit/>
          </a:bodyPr>
          <a:lstStyle/>
          <a:p>
            <a:pPr lvl="0"/>
            <a:r>
              <a:rPr smtClean="0" lang="en-US"/>
              <a:t>Click to edit Master text styles</a:t>
            </a:r>
          </a:p>
          <a:p>
            <a:pPr lvl="1"/>
            <a:r>
              <a:rPr smtClean="0" lang="en-US"/>
              <a:t>Second level</a:t>
            </a:r>
          </a:p>
          <a:p>
            <a:pPr lvl="2"/>
            <a:r>
              <a:rPr smtClean="0" lang="en-US"/>
              <a:t>Third level</a:t>
            </a:r>
          </a:p>
          <a:p>
            <a:pPr lvl="3"/>
            <a:r>
              <a:rPr smtClean="0" lang="en-US"/>
              <a:t>Fourth level</a:t>
            </a:r>
          </a:p>
          <a:p>
            <a:pPr lvl="4"/>
            <a:r>
              <a:rPr smtClean="0" lang="en-US"/>
              <a:t>Fifth level</a:t>
            </a:r>
            <a:endParaRPr lang="en-US" dirty="0"/>
          </a:p>
        </p:txBody>
      </p:sp>
      <p:sp>
        <p:nvSpPr>
          <p:cNvPr name="Date Placeholder 3" id="4"/>
          <p:cNvSpPr>
            <a:spLocks noGrp="1"/>
          </p:cNvSpPr>
          <p:nvPr>
            <p:ph type="dt" sz="half" idx="2"/>
          </p:nvPr>
        </p:nvSpPr>
        <p:spPr>
          <a:xfrm>
            <a:off y="224492" x="5997388"/>
            <a:ext cy="365125" cx="2133600"/>
          </a:xfrm>
          <a:prstGeom prst="rect">
            <a:avLst/>
          </a:prstGeom>
        </p:spPr>
        <p:txBody>
          <a:bodyPr tIns="45720" vert="horz" rIns="91440" numCol="1" lIns="91440" rtlCol="0" bIns="4572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type="datetimeFigureOut" id="{5D3DF1B4-B9B9-433A-AE52-A7B7F4B2423F}">
              <a:rPr smtClean="0" lang="en-US"/>
              <a:t>11/9/2014</a:t>
            </a:fld>
            <a:endParaRPr lang="en-US"/>
          </a:p>
        </p:txBody>
      </p:sp>
      <p:sp>
        <p:nvSpPr>
          <p:cNvPr name="Footer Placeholder 4" id="5"/>
          <p:cNvSpPr>
            <a:spLocks noGrp="1"/>
          </p:cNvSpPr>
          <p:nvPr>
            <p:ph type="ftr" sz="quarter" idx="3"/>
          </p:nvPr>
        </p:nvSpPr>
        <p:spPr>
          <a:xfrm>
            <a:off y="5852160" x="4641448"/>
            <a:ext cy="365125" cx="3502152"/>
          </a:xfrm>
          <a:prstGeom prst="rect">
            <a:avLst/>
          </a:prstGeom>
        </p:spPr>
        <p:txBody>
          <a:bodyPr tIns="45720" vert="horz" rIns="91440" numCol="1" lIns="91440" rtlCol="0" bIns="4572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name="Slide Number Placeholder 5" id="6"/>
          <p:cNvSpPr>
            <a:spLocks noGrp="1"/>
          </p:cNvSpPr>
          <p:nvPr>
            <p:ph type="sldNum" sz="quarter" idx="4"/>
          </p:nvPr>
        </p:nvSpPr>
        <p:spPr>
          <a:xfrm>
            <a:off y="224491" x="4649096"/>
            <a:ext cy="365125" cx="1332156"/>
          </a:xfrm>
          <a:prstGeom prst="rect">
            <a:avLst/>
          </a:prstGeom>
        </p:spPr>
        <p:txBody>
          <a:bodyPr tIns="45720" vert="horz" rIns="91440" numCol="1" lIns="91440" rtlCol="0" bIns="4572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type="slidenum" id="{30F23826-B101-4BDA-8DF6-C6BA9921B247}">
              <a:rPr smtClean="0" lang="en-US"/>
              <a:t>‹#›</a:t>
            </a:fld>
            <a:endParaRPr lang="en-US"/>
          </a:p>
        </p:txBody>
      </p:sp>
    </p:spTree>
  </p:cSld>
  <p:clrMap tx1="dk1" tx2="dk2" bg1="lt1" accent6="accent6" bg2="lt2" accent5="accent5" accent4="accent4" accent3="accent3" folHlink="folHlink" accent2="accent2" hlink="hlink" accent1="accent1"/>
  <p:sldLayoutIdLst>
    <p:sldLayoutId r:id="rId2" id="2147483648"/>
    <p:sldLayoutId r:id="rId3" id="2147483649"/>
    <p:sldLayoutId r:id="rId4" id="2147483650"/>
    <p:sldLayoutId r:id="rId5" id="2147483651"/>
    <p:sldLayoutId r:id="rId6" id="2147483652"/>
    <p:sldLayoutId r:id="rId7" id="2147483653"/>
    <p:sldLayoutId r:id="rId8" id="2147483654"/>
    <p:sldLayoutId r:id="rId9" id="2147483655"/>
    <p:sldLayoutId r:id="rId10" id="2147483656"/>
    <p:sldLayoutId r:id="rId11" id="2147483657"/>
    <p:sldLayoutId r:id="rId12" id="2147483658"/>
  </p:sldLayoutIdLst>
  <p:txStyles>
    <p:titleStyle>
      <a:lvl1pPr rtl="0" latinLnBrk="0" hangingPunct="1" eaLnBrk="1" algn="l" defTabSz="914400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hangingPunct="1" eaLnBrk="1">
        <a:defRPr>
          <a:solidFill>
            <a:schemeClr val="tx2"/>
          </a:solidFill>
        </a:defRPr>
      </a:lvl2pPr>
      <a:lvl3pPr hangingPunct="1" eaLnBrk="1">
        <a:defRPr>
          <a:solidFill>
            <a:schemeClr val="tx2"/>
          </a:solidFill>
        </a:defRPr>
      </a:lvl3pPr>
      <a:lvl4pPr hangingPunct="1" eaLnBrk="1">
        <a:defRPr>
          <a:solidFill>
            <a:schemeClr val="tx2"/>
          </a:solidFill>
        </a:defRPr>
      </a:lvl4pPr>
      <a:lvl5pPr hangingPunct="1" eaLnBrk="1">
        <a:defRPr>
          <a:solidFill>
            <a:schemeClr val="tx2"/>
          </a:solidFill>
        </a:defRPr>
      </a:lvl5pPr>
      <a:lvl6pPr hangingPunct="1" eaLnBrk="1">
        <a:defRPr>
          <a:solidFill>
            <a:schemeClr val="tx2"/>
          </a:solidFill>
        </a:defRPr>
      </a:lvl6pPr>
      <a:lvl7pPr hangingPunct="1" eaLnBrk="1">
        <a:defRPr>
          <a:solidFill>
            <a:schemeClr val="tx2"/>
          </a:solidFill>
        </a:defRPr>
      </a:lvl7pPr>
      <a:lvl8pPr hangingPunct="1" eaLnBrk="1">
        <a:defRPr>
          <a:solidFill>
            <a:schemeClr val="tx2"/>
          </a:solidFill>
        </a:defRPr>
      </a:lvl8pPr>
      <a:lvl9pPr hangingPunct="1" eaLnBrk="1">
        <a:defRPr>
          <a:solidFill>
            <a:schemeClr val="tx2"/>
          </a:solidFill>
        </a:defRPr>
      </a:lvl9pPr>
    </p:titleStyle>
    <p:bodyStyle>
      <a:lvl1pPr latinLnBrk="0" rtl="0" marL="342900" indent="-27432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latinLnBrk="0" rtl="0" marL="640080" indent="-27432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latinLnBrk="0" rtl="0" marL="914400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latinLnBrk="0" rtl="0" marL="1124712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latinLnBrk="0" rtl="0" marL="1325880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latinLnBrk="0" rtl="0" marL="1517904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latinLnBrk="0" rtl="0" marL="1719072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latinLnBrk="0" rtl="0" marL="1920240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latinLnBrk="0" rtl="0" marL="2121408" indent="-228600" hangingPunct="1" eaLnBrk="1" algn="l" defTabSz="914400">
        <a:spcBef>
          <a:spcPct val="20000"/>
        </a:spcBef>
        <a:buClr>
          <a:schemeClr val="accent1"/>
        </a:buClr>
        <a:buSzPct val="76000"/>
        <a:buFont charset="2" pitchFamily="18" typeface="Wingdings 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rtl="0" marL="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rtl="0" marL="4572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rtl="0" marL="9144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rtl="0" marL="13716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rtl="0" marL="18288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rtl="0" marL="22860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rtl="0" marL="27432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rtl="0" marL="32004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rtl="0" marL="3657600" latinLnBrk="0" hangingPunct="1" eaLnBrk="1" algn="l" defTabSz="91440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NULL" Type="http://schemas.openxmlformats.org/officeDocument/2006/relationships/image" Id="rId3"/><Relationship Target="NULL" Type="http://schemas.openxmlformats.org/officeDocument/2006/relationships/image" Id="rId2"/><Relationship Target="../slideLayouts/slideLayout4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NULL" Type="http://schemas.openxmlformats.org/officeDocument/2006/relationships/image" Id="rId3"/><Relationship Target="NULL" Type="http://schemas.openxmlformats.org/officeDocument/2006/relationships/image" Id="rId2"/><Relationship Target="../slideLayouts/slideLayout4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NULL" Type="http://schemas.openxmlformats.org/officeDocument/2006/relationships/image" Id="rId3"/><Relationship Target="NULL" Type="http://schemas.openxmlformats.org/officeDocument/2006/relationships/image" Id="rId2"/><Relationship Target="../slideLayouts/slideLayout4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NULL" Type="http://schemas.openxmlformats.org/officeDocument/2006/relationships/image" Id="rId3"/><Relationship Target="NULL" Type="http://schemas.openxmlformats.org/officeDocument/2006/relationships/image" Id="rId2"/><Relationship Target="../slideLayouts/slideLayout4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NULL" Type="http://schemas.openxmlformats.org/officeDocument/2006/relationships/image" Id="rId3"/><Relationship Target="NULL" Type="http://schemas.openxmlformats.org/officeDocument/2006/relationships/image" Id="rId2"/><Relationship Target="../slideLayouts/slideLayout4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slideLayouts/slideLayout5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slideLayouts/slideLayout7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slideLayouts/slideLayout8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charts/chart1.xml" Type="http://schemas.openxmlformats.org/officeDocument/2006/relationships/chart" Id="rId2"/><Relationship Target="../slideLayouts/slideLayout8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Subtitle 2" id="3"/>
          <p:cNvSpPr>
            <a:spLocks noGrp="1"/>
          </p:cNvSpPr>
          <p:nvPr>
            <p:ph type="subTitle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TextBox 3" id="4"/>
          <p:cNvSpPr txBox="1"/>
          <p:nvPr/>
        </p:nvSpPr>
        <p:spPr>
          <a:xfrm>
            <a:off y="852055" x="512618"/>
            <a:ext cy="369332" cx="37338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numCol="1" wrap="square" rtlCol="0">
            <a:spAutoFit/>
          </a:bodyPr>
          <a:lstStyle/>
          <a:p>
            <a:r>
              <a:rPr smtClean="0" lang="en-US" dirty="0">
                <a:solidFill>
                  <a:srgbClr val="FF0000"/>
                </a:solidFill>
              </a:rPr>
              <a:t>Text Box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578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1" id="2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Content Placeholder 2" id="3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&quot;No&quot; Symbol 3" id="4"/>
          <p:cNvSpPr/>
          <p:nvPr/>
        </p:nvSpPr>
        <p:spPr>
          <a:xfrm>
            <a:off y="2438400" x="2286000"/>
            <a:ext cy="2667000" cx="3429000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042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3" id="4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Image</a:t>
            </a:r>
            <a:endParaRPr lang="en-US" dirty="0"/>
          </a:p>
        </p:txBody>
      </p:sp>
      <p:pic>
        <p:nvPicPr>
          <p:cNvPr name="Content Placeholder 6" id="7"/>
          <p:cNvPicPr>
            <a:picLocks noChangeAspect="1" noGrp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y="2777728" x="4645025"/>
            <a:ext cy="2564606" cx="3419475"/>
          </a:xfrm>
        </p:spPr>
      </p:pic>
      <p:pic>
        <p:nvPicPr>
          <p:cNvPr name="Picture 2" id="1026" descr="C:\Users\Public\Pictures\Sample Pictures\Koala.jpg"/>
          <p:cNvPicPr>
            <a:picLocks noChangeArrowheads="1" noChangeAspect="1"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y="2777728" x="1042988"/>
            <a:ext cy="2564606" cx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30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3" id="4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Image</a:t>
            </a:r>
            <a:endParaRPr lang="en-US" dirty="0"/>
          </a:p>
        </p:txBody>
      </p:sp>
      <p:pic>
        <p:nvPicPr>
          <p:cNvPr name="Content Placeholder 6" id="7"/>
          <p:cNvPicPr>
            <a:picLocks noChangeAspect="1" noGrp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y="2777728" x="4645025"/>
            <a:ext cy="2564606" cx="3419475"/>
          </a:xfrm>
        </p:spPr>
      </p:pic>
      <p:pic>
        <p:nvPicPr>
          <p:cNvPr name="Picture 2" id="1026" descr="C:\Users\Public\Pictures\Sample Pictures\Koala.jpg"/>
          <p:cNvPicPr>
            <a:picLocks noChangeArrowheads="1" noChangeAspect="1"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y="2777728" x="1042988"/>
            <a:ext cy="2564606" cx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30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3" id="4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Image</a:t>
            </a:r>
            <a:endParaRPr lang="en-US" dirty="0"/>
          </a:p>
        </p:txBody>
      </p:sp>
      <p:pic>
        <p:nvPicPr>
          <p:cNvPr name="Content Placeholder 6" id="7"/>
          <p:cNvPicPr>
            <a:picLocks noChangeAspect="1" noGrp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y="2777728" x="4645025"/>
            <a:ext cy="2564606" cx="3419475"/>
          </a:xfrm>
        </p:spPr>
      </p:pic>
      <p:pic>
        <p:nvPicPr>
          <p:cNvPr name="Picture 2" id="1026" descr="C:\Users\Public\Pictures\Sample Pictures\Koala.jpg"/>
          <p:cNvPicPr>
            <a:picLocks noChangeArrowheads="1" noChangeAspect="1"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y="2777728" x="1042988"/>
            <a:ext cy="2564606" cx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30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3" id="4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Image</a:t>
            </a:r>
            <a:endParaRPr lang="en-US" dirty="0"/>
          </a:p>
        </p:txBody>
      </p:sp>
      <p:pic>
        <p:nvPicPr>
          <p:cNvPr name="Content Placeholder 6" id="7"/>
          <p:cNvPicPr>
            <a:picLocks noChangeAspect="1" noGrp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y="2777728" x="4645025"/>
            <a:ext cy="2564606" cx="3419475"/>
          </a:xfrm>
        </p:spPr>
      </p:pic>
      <p:pic>
        <p:nvPicPr>
          <p:cNvPr name="Picture 2" id="1026" descr="C:\Users\Public\Pictures\Sample Pictures\Koala.jpg"/>
          <p:cNvPicPr>
            <a:picLocks noChangeArrowheads="1" noChangeAspect="1"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y="2777728" x="1042988"/>
            <a:ext cy="2564606" cx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30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3" id="4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Image</a:t>
            </a:r>
            <a:endParaRPr lang="en-US" dirty="0"/>
          </a:p>
        </p:txBody>
      </p:sp>
      <p:pic>
        <p:nvPicPr>
          <p:cNvPr name="Content Placeholder 6" id="7"/>
          <p:cNvPicPr>
            <a:picLocks noChangeAspect="1" noGrp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y="2777728" x="4645025"/>
            <a:ext cy="2564606" cx="3419475"/>
          </a:xfrm>
        </p:spPr>
      </p:pic>
      <p:pic>
        <p:nvPicPr>
          <p:cNvPr name="Picture 2" id="1026" descr="C:\Users\Public\Pictures\Sample Pictures\Koala.jpg"/>
          <p:cNvPicPr>
            <a:picLocks noChangeArrowheads="1" noChangeAspect="1" noGrp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y="2777728" x="1042988"/>
            <a:ext cy="2564606" cx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630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4" id="5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Table &amp; Font</a:t>
            </a:r>
            <a:endParaRPr lang="en-US" dirty="0"/>
          </a:p>
        </p:txBody>
      </p:sp>
      <p:sp>
        <p:nvSpPr>
          <p:cNvPr name="Text Placeholder 5" id="6"/>
          <p:cNvSpPr>
            <a:spLocks noGrp="1"/>
          </p:cNvSpPr>
          <p:nvPr>
            <p:ph type="body" idx="1"/>
          </p:nvPr>
        </p:nvSpPr>
        <p:spPr/>
        <p:txBody>
          <a:bodyPr numCol="3"/>
          <a:lstStyle/>
          <a:p>
            <a:pPr algn="r"/>
            <a:r>
              <a:rPr u="sng" smtClean="0" lang="en-US" dirty="0">
                <a:solidFill>
                  <a:srgbClr val="FF0000"/>
                </a:solidFill>
              </a:rPr>
              <a:t>Hollywood</a:t>
            </a:r>
            <a:endParaRPr u="sng" lang="en-US" dirty="0">
              <a:solidFill>
                <a:srgbClr val="FF0000"/>
              </a:solidFill>
            </a:endParaRPr>
          </a:p>
        </p:txBody>
      </p:sp>
      <p:graphicFrame>
        <p:nvGraphicFramePr>
          <p:cNvPr name="Content Placeholder 9" id="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1852704"/>
              </p:ext>
            </p:extLst>
          </p:nvPr>
        </p:nvGraphicFramePr>
        <p:xfrm>
          <a:off y="2974973" x="1041401"/>
          <a:ext cy="2359026" cx="337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640"/>
                <a:gridCol w="675640"/>
                <a:gridCol w="675640"/>
                <a:gridCol w="675640"/>
                <a:gridCol w="675640"/>
              </a:tblGrid>
              <a:tr h="1179513"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T1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T2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T3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T4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T5</a:t>
                      </a:r>
                      <a:endParaRPr lang="en-US" dirty="0"/>
                    </a:p>
                  </a:txBody>
                  <a:tcPr/>
                </a:tc>
              </a:tr>
              <a:tr h="1179513"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 numCol="1"/>
                    <a:lstStyle/>
                    <a:p>
                      <a:r>
                        <a:rPr smtClean="0" lang="en-US" dirty="0"/>
                        <a:t>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name="Text Placeholder 7" id="8"/>
          <p:cNvSpPr>
            <a:spLocks noGrp="1"/>
          </p:cNvSpPr>
          <p:nvPr>
            <p:ph type="body" sz="quarter" idx="3"/>
          </p:nvPr>
        </p:nvSpPr>
        <p:spPr/>
        <p:txBody>
          <a:bodyPr numCol="1"/>
          <a:lstStyle/>
          <a:p>
            <a:r>
              <a:rPr smtClean="0" lang="en-US" dirty="0"/>
              <a:t>Bollywood</a:t>
            </a:r>
            <a:endParaRPr lang="en-US" dirty="0"/>
          </a:p>
        </p:txBody>
      </p:sp>
      <p:sp>
        <p:nvSpPr>
          <p:cNvPr name="Content Placeholder 8" id="9"/>
          <p:cNvSpPr>
            <a:spLocks noGrp="1"/>
          </p:cNvSpPr>
          <p:nvPr>
            <p:ph sz="quarter" idx="4"/>
          </p:nvPr>
        </p:nvSpPr>
        <p:spPr/>
        <p:txBody>
          <a:bodyPr numCol="1"/>
          <a:lstStyle/>
          <a:p>
            <a:r>
              <a:rPr smtClean="0" lang="en-US" dirty="0" b="1"/>
              <a:t>HI </a:t>
            </a:r>
            <a:r>
              <a:rPr smtClean="0" lang="en-US" dirty="0" b="1">
                <a:solidFill>
                  <a:srgbClr val="FF0000"/>
                </a:solidFill>
              </a:rPr>
              <a:t>how </a:t>
            </a:r>
            <a:r>
              <a:rPr smtClean="0" lang="en-US" dirty="0" b="1">
                <a:solidFill>
                  <a:schemeClr val="bg2">
                    <a:lumMod val="50000"/>
                  </a:schemeClr>
                </a:solidFill>
              </a:rPr>
              <a:t>you I am </a:t>
            </a:r>
            <a:r>
              <a:rPr smtClean="0" lang="en-US" dirty="0" b="1">
                <a:solidFill>
                  <a:schemeClr val="bg2">
                    <a:lumMod val="50000"/>
                  </a:schemeClr>
                </a:solidFill>
                <a:effectLst>
                  <a:outerShdw dist="38100" dir="2700000" algn="tl" blurRad="38100">
                    <a:srgbClr val="000000">
                      <a:alpha val="43137"/>
                    </a:srgbClr>
                  </a:outerShdw>
                </a:effectLst>
              </a:rPr>
              <a:t>doing good.</a:t>
            </a:r>
          </a:p>
          <a:p>
            <a:r>
              <a:rPr smtClean="0" lang="en-US" dirty="0" b="1">
                <a:solidFill>
                  <a:schemeClr val="bg2">
                    <a:lumMod val="50000"/>
                  </a:schemeClr>
                </a:solidFill>
                <a:effectLst>
                  <a:outerShdw dist="38100" dir="2700000" algn="tl" blurRad="38100">
                    <a:srgbClr val="000000">
                      <a:alpha val="43137"/>
                    </a:srgbClr>
                  </a:outerShdw>
                </a:effectLst>
              </a:rPr>
              <a:t>Great </a:t>
            </a:r>
            <a:r>
              <a:rPr u="sng" smtClean="0" lang="en-US" dirty="0" b="1">
                <a:solidFill>
                  <a:schemeClr val="bg2">
                    <a:lumMod val="50000"/>
                  </a:schemeClr>
                </a:solidFill>
                <a:effectLst>
                  <a:outerShdw dist="38100" dir="2700000" algn="tl" blurRad="38100">
                    <a:srgbClr val="000000">
                      <a:alpha val="43137"/>
                    </a:srgbClr>
                  </a:outerShdw>
                </a:effectLst>
              </a:rPr>
              <a:t>pi</a:t>
            </a:r>
            <a:r>
              <a:rPr u="sng" smtClean="0" lang="en-US" dirty="0" b="1"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blurRad="38100">
                    <a:srgbClr val="000000">
                      <a:alpha val="43137"/>
                    </a:srgbClr>
                  </a:outerShdw>
                </a:effectLst>
              </a:rPr>
              <a:t>ece of </a:t>
            </a:r>
            <a:r>
              <a:rPr strike="sngStrike" u="sng" smtClean="0" lang="en-US" dirty="0" b="1">
                <a:solidFill>
                  <a:schemeClr val="accent3">
                    <a:lumMod val="75000"/>
                  </a:schemeClr>
                </a:solidFill>
                <a:effectLst>
                  <a:outerShdw dist="38100" dir="2700000" algn="tl" blurRad="38100">
                    <a:srgbClr val="000000">
                      <a:alpha val="43137"/>
                    </a:srgbClr>
                  </a:outerShdw>
                </a:effectLst>
              </a:rPr>
              <a:t>work</a:t>
            </a:r>
            <a:r>
              <a:rPr strike="sngStrike" u="sng" smtClean="0" lang="en-US" dirty="0" b="1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r>
              <a:rPr strike="sngStrike" u="sng" smtClean="0" lang="en-US" dirty="0" b="1">
                <a:solidFill>
                  <a:schemeClr val="accent3">
                    <a:lumMod val="75000"/>
                  </a:schemeClr>
                </a:solidFill>
              </a:rPr>
              <a:t>How</a:t>
            </a:r>
            <a:r>
              <a:rPr strike="sngStrike" spc="300" smtClean="0" lang="en-US" dirty="0" b="1">
                <a:solidFill>
                  <a:schemeClr val="accent3">
                    <a:lumMod val="75000"/>
                  </a:schemeClr>
                </a:solidFill>
              </a:rPr>
              <a:t> is </a:t>
            </a:r>
            <a:r>
              <a:rPr spc="300" smtClean="0" lang="en-US" dirty="0" b="1">
                <a:solidFill>
                  <a:schemeClr val="bg2">
                    <a:lumMod val="75000"/>
                  </a:schemeClr>
                </a:solidFill>
              </a:rPr>
              <a:t>everything else.</a:t>
            </a:r>
            <a:r>
              <a:rPr smtClean="0" lang="en-US" dirty="0" b="1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en-US" dirty="0" b="1"/>
          </a:p>
        </p:txBody>
      </p:sp>
    </p:spTree>
    <p:extLst>
      <p:ext uri="{BB962C8B-B14F-4D97-AF65-F5344CB8AC3E}">
        <p14:creationId xmlns:p14="http://schemas.microsoft.com/office/powerpoint/2010/main" val="828506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Title 7" id="8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Picture Placeholder 8" id="9"/>
          <p:cNvSpPr>
            <a:spLocks noGrp="1"/>
          </p:cNvSpPr>
          <p:nvPr>
            <p:ph type="pic" sz="quarter" idx="13"/>
          </p:nvPr>
        </p:nvSpPr>
        <p:spPr/>
      </p:sp>
      <p:sp>
        <p:nvSpPr>
          <p:cNvPr name="Content Placeholder 9" id="10"/>
          <p:cNvSpPr>
            <a:spLocks noGrp="1"/>
          </p:cNvSpPr>
          <p:nvPr>
            <p:ph sz="quarter" idx="14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name="Chart Placeholder 10" id="11"/>
          <p:cNvSpPr>
            <a:spLocks noGrp="1"/>
          </p:cNvSpPr>
          <p:nvPr>
            <p:ph type="chart" sz="quarter" idx="15"/>
          </p:nvPr>
        </p:nvSpPr>
        <p:spPr/>
      </p:sp>
      <p:sp>
        <p:nvSpPr>
          <p:cNvPr name="SmartArt Placeholder 11" id="12"/>
          <p:cNvSpPr>
            <a:spLocks noGrp="1"/>
          </p:cNvSpPr>
          <p:nvPr>
            <p:ph type="dgm" sz="quarter" idx="16"/>
          </p:nvPr>
        </p:nvSpPr>
        <p:spPr/>
      </p:sp>
      <p:sp>
        <p:nvSpPr>
          <p:cNvPr name="Media Placeholder 12" id="13"/>
          <p:cNvSpPr>
            <a:spLocks noGrp="1"/>
          </p:cNvSpPr>
          <p:nvPr>
            <p:ph type="media" sz="quarter" idx="17"/>
          </p:nvPr>
        </p:nvSpPr>
        <p:spPr/>
      </p:sp>
      <p:sp>
        <p:nvSpPr>
          <p:cNvPr name="ClipArt Placeholder 13" id="14"/>
          <p:cNvSpPr>
            <a:spLocks noGrp="1"/>
          </p:cNvSpPr>
          <p:nvPr>
            <p:ph type="clipArt" sz="quarter" idx="18"/>
          </p:nvPr>
        </p:nvSpPr>
        <p:spPr/>
      </p:sp>
    </p:spTree>
    <p:extLst>
      <p:ext uri="{BB962C8B-B14F-4D97-AF65-F5344CB8AC3E}">
        <p14:creationId xmlns:p14="http://schemas.microsoft.com/office/powerpoint/2010/main" val="3234889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name="Content Placeholder 9" id="10"/>
          <p:cNvSpPr>
            <a:spLocks noGrp="1"/>
          </p:cNvSpPr>
          <p:nvPr>
            <p:ph idx="1"/>
          </p:nvPr>
        </p:nvSpPr>
        <p:spPr>
          <a:prstGeom prst="ellipse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numCol="1"/>
          <a:lstStyle/>
          <a:p>
            <a:endParaRPr lang="en-US" dirty="0"/>
          </a:p>
        </p:txBody>
      </p:sp>
      <p:sp>
        <p:nvSpPr>
          <p:cNvPr name="Title 8" id="9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name="Text Placeholder 10" id="11"/>
          <p:cNvSpPr>
            <a:spLocks noGrp="1"/>
          </p:cNvSpPr>
          <p:nvPr>
            <p:ph type="body" sz="half" idx="2"/>
          </p:nvPr>
        </p:nvSpPr>
        <p:spPr/>
        <p:txBody>
          <a:bodyPr numCol="1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551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name="" id="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aphicFrame>
        <p:nvGraphicFramePr>
          <p:cNvPr name="Content Placeholder 4" id="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758245"/>
              </p:ext>
            </p:extLst>
          </p:nvPr>
        </p:nvGraphicFramePr>
        <p:xfrm>
          <a:off y="857250" x="1146175"/>
          <a:ext cy="5149850" cx="309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name="Title 2" id="3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smtClean="0" lang="en-US" dirty="0"/>
              <a:t>Chart</a:t>
            </a:r>
            <a:endParaRPr lang="en-US" dirty="0"/>
          </a:p>
        </p:txBody>
      </p:sp>
      <p:sp>
        <p:nvSpPr>
          <p:cNvPr name="Text Placeholder 3" id="4"/>
          <p:cNvSpPr>
            <a:spLocks noGrp="1"/>
          </p:cNvSpPr>
          <p:nvPr>
            <p:ph type="body" sz="half" idx="2"/>
          </p:nvPr>
        </p:nvSpPr>
        <p:spPr/>
        <p:txBody>
          <a:bodyPr numCol="1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995968"/>
      </p:ext>
    </p:extLst>
  </p:cSld>
  <p:clrMapOvr>
    <a:masterClrMapping/>
  </p:clrMapOvr>
</p:sld>
</file>

<file path=ppt/theme/_rels/theme1.xml.rels><?xml version="1.0" encoding="UTF-8" standalone="yes"?><Relationships xmlns="http://schemas.openxmlformats.org/package/2006/relationships"><Relationship Target="NULL" Type="http://schemas.openxmlformats.org/officeDocument/2006/relationships/image" Id="rId1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typeface="ＭＳ ゴシック" script="Jpan"/>
        <a:font typeface="HY중고딕" script="Hang"/>
        <a:font typeface="幼圆" script="Hans"/>
        <a:font typeface="微軟正黑體" script="Hant"/>
        <a:font typeface="Tahoma" script="Arab"/>
        <a:font typeface="Gisha" script="Hebr"/>
        <a:font typeface="DilleniaUPC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ahoma" script="Viet"/>
        <a:font typeface="Microsoft Uighur" script="Uigh"/>
        <a:font typeface="Sylfaen" script="Geor"/>
      </a:majorFont>
      <a:minorFont>
        <a:latin typeface="Century Gothic"/>
        <a:ea typeface=""/>
        <a:cs typeface=""/>
        <a:font typeface="ＭＳ ゴシック" script="Jpan"/>
        <a:font typeface="HY중고딕" script="Hang"/>
        <a:font typeface="幼圆" script="Hans"/>
        <a:font typeface="微軟正黑體" script="Hant"/>
        <a:font typeface="Tahoma" script="Arab"/>
        <a:font typeface="Gisha" script="Hebr"/>
        <a:font typeface="DilleniaUPC" script="Thai"/>
        <a:font typeface="Nyala" script="Ethi"/>
        <a:font typeface="Vrinda" script="Beng"/>
        <a:font typeface="Shruti" script="Gujr"/>
        <a:font typeface="DaunPenh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Verdana" script="Viet"/>
        <a:font typeface="Microsoft Uighur" script="Uigh"/>
        <a:font typeface="Sylfaen" script="Geor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scaled="1" ang="5040000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scaled="0" ang="5400000"/>
        </a:gradFill>
      </a:fillStyleLst>
      <a:lnStyleLst>
        <a:ln algn="ctr" w="9525" cmpd="sng" cap="flat">
          <a:solidFill>
            <a:schemeClr val="phClr"/>
          </a:solidFill>
          <a:prstDash val="solid"/>
        </a:ln>
        <a:ln algn="ctr" w="15875" cmpd="sng" cap="flat">
          <a:solidFill>
            <a:schemeClr val="phClr"/>
          </a:solidFill>
          <a:prstDash val="solid"/>
        </a:ln>
        <a:ln algn="ctr" w="22225" cmpd="sng" cap="flat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dist="25400" dir="5400000" rotWithShape="0" blurRad="50800">
              <a:srgbClr val="000000">
                <a:alpha val="28000"/>
              </a:srgbClr>
            </a:outerShdw>
          </a:effectLst>
          <a:scene3d>
            <a:camera prst="orthographicFront">
              <a:rot rev="0" lon="0" lat="0"/>
            </a:camera>
            <a:lightRig dir="tl" rig="threePt">
              <a:rot rev="20400000" lon="0" lat="0"/>
            </a:lightRig>
          </a:scene3d>
          <a:sp3d>
            <a:bevelT w="50800" prst="softRound" h="12700"/>
          </a:sp3d>
        </a:effectStyle>
        <a:effectStyle>
          <a:effectLst>
            <a:outerShdw dist="50800" dir="5400000" rotWithShape="0" sx="96000" blurRad="44450">
              <a:srgbClr val="000000">
                <a:alpha val="34000"/>
              </a:srgbClr>
            </a:outerShdw>
          </a:effectLst>
          <a:scene3d>
            <a:camera prst="orthographicFront">
              <a:rot rev="0" lon="0" lat="0"/>
            </a:camera>
            <a:lightRig dir="tl" rig="threePt">
              <a:rot rev="20400000" lon="0" lat="0"/>
            </a:lightRig>
          </a:scene3d>
          <a:sp3d prstMaterial="metal" contourW="15875">
            <a:bevelT w="101600" prst="softRound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scaled="0" ang="540000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sy="100000" ty="0" sx="100000" tx="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Words>37</Words>
  <Paragraphs>19</Paragraphs>
  <Slides>7</Slides>
  <Notes>0</Notes>
  <TotalTime>71</TotalTime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Austin</vt:lpstr>
      <vt:lpstr>PowerPoint Presentation</vt:lpstr>
      <vt:lpstr>PowerPoint Presentation</vt:lpstr>
      <vt:lpstr>Image</vt:lpstr>
      <vt:lpstr>Table &amp; Font</vt:lpstr>
      <vt:lpstr>PowerPoint Presentation</vt:lpstr>
      <vt:lpstr>PowerPoint Presentation</vt:lpstr>
      <vt:lpstr>Chart</vt:lpstr>
    </vt:vector>
  </TitlesOfParts>
  <LinksUpToDate>false</LinksUpToDate>
  <SharedDoc>false</SharedDoc>
  <HyperlinksChanged>false</HyperlinksChanged>
  <Application>Microsoft Office PowerPoint</Application>
  <AppVersion>14.0000</AppVersion>
  <PresentationFormat>On-screen Show (4:3)</PresentationFormat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2014-11-09T17:11:27Z</dcterms:created>
  <dc:creator>Sneha Jagdale</dc:creator>
  <cp:lastModifiedBy>Sneha Jagdale</cp:lastModifiedBy>
  <dcterms:modified xsi:type="dcterms:W3CDTF">2014-11-09T18:22:47Z</dcterms:modified>
  <cp:revision>5</cp:revision>
  <dc:title>PowerPoint Presentation</dc:title>
</cp:coreProperties>
</file>